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15"/>
  </p:notesMasterIdLst>
  <p:sldIdLst>
    <p:sldId id="347" r:id="rId5"/>
    <p:sldId id="350" r:id="rId6"/>
    <p:sldId id="296" r:id="rId7"/>
    <p:sldId id="351" r:id="rId8"/>
    <p:sldId id="360" r:id="rId9"/>
    <p:sldId id="345" r:id="rId10"/>
    <p:sldId id="353" r:id="rId11"/>
    <p:sldId id="361" r:id="rId12"/>
    <p:sldId id="362" r:id="rId13"/>
    <p:sldId id="349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8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</a:t>
            </a:r>
            <a:r>
              <a:rPr lang="en-US" altLang="zh-CN" sz="36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sz="36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36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Could you please tell me where the restrooms are?</a:t>
            </a:r>
            <a:endParaRPr lang="en-US" altLang="zh-CN" sz="36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A(1a-2d)</a:t>
            </a:r>
            <a:endParaRPr lang="en-US" altLang="zh-CN" sz="36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97118"/>
            <a:ext cx="730680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一、根据句意及图片提示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写出句中所缺单</a:t>
            </a:r>
            <a:r>
              <a:rPr lang="zh-CN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NE9KR58.eps" descr="id:2147487724;FounderCES"/>
          <p:cNvPicPr/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0516"/>
          <a:stretch/>
        </p:blipFill>
        <p:spPr>
          <a:xfrm>
            <a:off x="381000" y="1875594"/>
            <a:ext cx="6204703" cy="1372412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3546193"/>
            <a:ext cx="11430000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.Nick bought some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the post office.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across from the police station.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.David goes to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foot every Friday afternoon.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 sz="28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8" name="NE9KR58.eps" descr="id:2147487724;FounderCES"/>
          <p:cNvPicPr/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6440" t="29710" r="35446" b="31143"/>
          <a:stretch/>
        </p:blipFill>
        <p:spPr>
          <a:xfrm>
            <a:off x="8040413" y="1425819"/>
            <a:ext cx="2364828" cy="1822187"/>
          </a:xfrm>
          <a:prstGeom prst="rect">
            <a:avLst/>
          </a:prstGeom>
        </p:spPr>
      </p:pic>
      <p:sp>
        <p:nvSpPr>
          <p:cNvPr id="19" name="矩形 18"/>
          <p:cNvSpPr>
            <a:spLocks noChangeAspect="1"/>
          </p:cNvSpPr>
          <p:nvPr/>
        </p:nvSpPr>
        <p:spPr>
          <a:xfrm>
            <a:off x="3717835" y="3510045"/>
            <a:ext cx="118013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stamps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2002051" y="4082638"/>
            <a:ext cx="1819729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restroom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3622979" y="4650550"/>
            <a:ext cx="160011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bookstore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23461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got several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 my pen pals last week.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man is taking a shower in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NE9KR58.eps" descr="id:2147487724;FounderCES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8416"/>
          <a:stretch/>
        </p:blipFill>
        <p:spPr>
          <a:xfrm>
            <a:off x="2192578" y="1338443"/>
            <a:ext cx="7806844" cy="184973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2965433" y="3369234"/>
            <a:ext cx="160011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postcards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788098" y="3993197"/>
            <a:ext cx="160011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bathroom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27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7239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二、中英短语互译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开始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到达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向右拐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.excuse me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 pair of shoes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870237" y="1506851"/>
            <a:ext cx="152958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start with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253787" y="2056463"/>
            <a:ext cx="99097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get to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374748" y="2606075"/>
            <a:ext cx="1890261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turn right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689899" y="3180700"/>
            <a:ext cx="1261884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打扰了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319878" y="3744323"/>
            <a:ext cx="1261884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一双鞋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874051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129225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pardon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pardon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动词时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原谅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常用于道歉或在没听清对方的话时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希望对方再说一遍。在这种情况下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也可以说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pardon me,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意思是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抱歉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对不起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什么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请再说一遍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Pardon me, what did you say just now?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抱歉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你刚才说什么了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26483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—Have you ever been to the Great Wall?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 didn’t hear you clearly.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A.Pardon?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B.Excuse me.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C.Sorry.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D.OK.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069838" y="2131280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23453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1329652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(normal) takes Bob 10 minutes to get to school by bike.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.Lily was very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(excite) when she heard the news.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think your car needs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(repair).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.Could you please tell me where the bookstores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(be)?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.This pair of shoes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(be) Tom’s.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295486" y="1857818"/>
            <a:ext cx="147989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normally</a:t>
            </a:r>
            <a:endParaRPr lang="zh-CN" altLang="en-US" sz="28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418074" y="2420137"/>
            <a:ext cx="121860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excited</a:t>
            </a:r>
            <a:endParaRPr lang="zh-CN" altLang="en-US" sz="28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942056" y="2963405"/>
            <a:ext cx="355097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repairing/to be repaired</a:t>
            </a:r>
            <a:endParaRPr lang="zh-CN" altLang="en-US" sz="28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8388022" y="3546272"/>
            <a:ext cx="981359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are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4145997" y="4114184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is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528000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57799"/>
            <a:ext cx="640592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二、用方框中所给单词的适当形式填</a:t>
            </a:r>
            <a:r>
              <a:rPr lang="zh-CN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010285"/>
            <a:ext cx="5594801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rush, postcard, beside, pardon,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stamp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1812667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.Do you like collecting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.Who is the girl standing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father?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got some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my birthday.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?What do you mean by this?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thief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run away.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228190" y="1781845"/>
            <a:ext cx="118013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stamps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649430" y="2387874"/>
            <a:ext cx="109998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beside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483979" y="2894885"/>
            <a:ext cx="1898277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postcards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19566" y="3483345"/>
            <a:ext cx="120257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Pardon</a:t>
            </a:r>
            <a:endParaRPr lang="zh-CN" altLang="en-US" sz="280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230544" y="4046069"/>
            <a:ext cx="114165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rushed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521854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329</TotalTime>
  <Words>280</Words>
  <Application>Microsoft Office PowerPoint</Application>
  <PresentationFormat>宽屏</PresentationFormat>
  <Paragraphs>70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54</cp:revision>
  <dcterms:created xsi:type="dcterms:W3CDTF">2021-07-19T03:09:34Z</dcterms:created>
  <dcterms:modified xsi:type="dcterms:W3CDTF">2025-09-10T02:13:39Z</dcterms:modified>
</cp:coreProperties>
</file>