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0"/>
  </p:notesMasterIdLst>
  <p:sldIdLst>
    <p:sldId id="347" r:id="rId5"/>
    <p:sldId id="350" r:id="rId6"/>
    <p:sldId id="296" r:id="rId7"/>
    <p:sldId id="351" r:id="rId8"/>
    <p:sldId id="360" r:id="rId9"/>
    <p:sldId id="345" r:id="rId10"/>
    <p:sldId id="353" r:id="rId11"/>
    <p:sldId id="354" r:id="rId12"/>
    <p:sldId id="356" r:id="rId13"/>
    <p:sldId id="361" r:id="rId14"/>
    <p:sldId id="362" r:id="rId15"/>
    <p:sldId id="363" r:id="rId16"/>
    <p:sldId id="364" r:id="rId17"/>
    <p:sldId id="365" r:id="rId18"/>
    <p:sldId id="34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8</a:t>
            </a:r>
            <a:r>
              <a:rPr lang="zh-CN" altLang="en-US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It must belong to Carla</a:t>
            </a:r>
            <a:r>
              <a:rPr lang="en-US" altLang="zh-CN" sz="44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B(3a-Self Check)</a:t>
            </a:r>
            <a:endParaRPr lang="en-US" altLang="zh-CN" sz="44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23361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.She got a lot of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important information from the meeting.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.Many important leaders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international meeting yesterday.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the research is to find out the cause of the disease.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children stood in a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played games happily.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always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his feelings in an easy way.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432511" y="1816722"/>
            <a:ext cx="139814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valuable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542120" y="2907411"/>
            <a:ext cx="139814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attended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675629" y="3965649"/>
            <a:ext cx="168026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purpose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650526" y="4523287"/>
            <a:ext cx="97975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circle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643224" y="5095880"/>
            <a:ext cx="155844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expresses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08922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4950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.She heard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footsteps(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脚步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outside.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A.sound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B.voice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C.noise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D.noisily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 happened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 Lei yesterday?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	B.for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C.of	D.with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.—Who comes from Shanghai?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All of us come from Beijing.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A.None.	B.No one.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C.Anyone.	D.Someone.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01985" y="823937"/>
            <a:ext cx="514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3382129" y="2478076"/>
            <a:ext cx="514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1070444" y="467674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00855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1822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.—When did you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Beijing, Jack?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—Yesterday afternoon.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A.arrive at	B.arrive in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C.arrive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D.get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uncle called and asked me if I had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birthday gift from him.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A.invented	B.raised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C.received	D.ordered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25968" y="86209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6618490" y="313268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72934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67580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那个笔记本是属于他的。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notebook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这部照相机不可能是她的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她不喜欢照相。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camera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.She doesn’t like taking pictures.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锻炼能预防感冒。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 exercise can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having a cold.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052367" y="2135221"/>
            <a:ext cx="166904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belongs to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134559" y="3291670"/>
            <a:ext cx="201042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can’t be hers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86890" y="4359311"/>
            <a:ext cx="4392549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prevent                          from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1360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5581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小偷试图逃跑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但最终还是被警察抓住了。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thief tried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but in the end 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 policeman.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如果他看了你的作文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他会指出你的错误。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he reads your composition, he will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mistakes.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136877" y="2068173"/>
            <a:ext cx="7611379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run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away                                               was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caught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660912" y="3707384"/>
            <a:ext cx="147027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point out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8028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79096"/>
            <a:ext cx="64059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一、用方框中所给单词的适当形式填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31582"/>
            <a:ext cx="11430000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energy, mystery, honor, victory,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medicine</a:t>
            </a:r>
            <a:r>
              <a:rPr lang="en-US" altLang="zh-CN" sz="280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lead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burial, circle, certain, prevent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28406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.If I were you, I would contribute myself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research.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.Listen and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words you hear.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many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stories about the Egyptian pyramids.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time to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our differences and be friends again.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are going to hold a meeting next month to elect(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 new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276318" y="2284068"/>
            <a:ext cx="131799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medical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632399" y="2856661"/>
            <a:ext cx="133882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circle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505885" y="3332106"/>
            <a:ext cx="211788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mysterious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715627" y="3936665"/>
            <a:ext cx="84350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bury</a:t>
            </a:r>
            <a:endParaRPr lang="zh-CN" altLang="en-US" sz="28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0071462" y="4509258"/>
            <a:ext cx="10599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leader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18461"/>
            <a:ext cx="11430000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energy, mystery, honor, victory,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medicine</a:t>
            </a:r>
            <a:r>
              <a:rPr lang="en-US" altLang="zh-CN" sz="280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lead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burial, circle, certain, prevent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47094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don’t feel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enough to rush about, so I’ll sit down.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.People in the city held a great party to celebrate their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he took it by mistake.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.Learning is wealth to the poor, a(n)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the rich, an aid to the young, and a support and comfort to the aged.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 can we do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disease from spreading?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787084" y="1470947"/>
            <a:ext cx="185012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energetic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540612" y="1997763"/>
            <a:ext cx="15600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victory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769943" y="2565675"/>
            <a:ext cx="156004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certain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010450" y="3133587"/>
            <a:ext cx="102303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honor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472733" y="4217045"/>
            <a:ext cx="162897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prevent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4290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二、翻译下列短语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在电话中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在工作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拍照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弹钢琴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打网球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等待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414495" y="1443023"/>
            <a:ext cx="203773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on the phone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900787" y="2015616"/>
            <a:ext cx="127150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at work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778744" y="2579816"/>
            <a:ext cx="182774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take photos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117791" y="3087945"/>
            <a:ext cx="221567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play the piano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117791" y="3666642"/>
            <a:ext cx="210666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play tennis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778744" y="4289966"/>
            <a:ext cx="13115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wait for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7075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37910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1.a bit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little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bit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little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都表示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一点儿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有点儿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。在直接修饰形容词或副词的原级或比较级以及动词时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两者可以互换使用。修饰不可数名词时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 bit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后需加介词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little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可以直接修饰不可数名词。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was a bit/little ill.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我有点儿不舒服。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is a bit of coffee in the cup.(=There is a little coffee in the cup.)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杯子里有点儿咖啡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206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a bit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一点也不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相当于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at all;not a little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相当于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625" y="1612936"/>
            <a:ext cx="90487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907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(1)He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nervous.In fact, he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confident.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 bit;a little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B.not a bit;not a little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 bit;not a little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D.not a little;not a bit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(2)There is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meat in the fridge.You needn’t buy some.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A.little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B.bit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 little of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D.a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 of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04776" y="114607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428290" y="386872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550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2.take photos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photos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拍照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Look!The visitors are taking photos in the zoo.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游客正在动物园里拍照。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photos of...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拍照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you like to take a photo of me?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你给我拍张照好吗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(3)The flowers are so beautiful.Let me take a photo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A.for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B.with        C.of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D.to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233189" y="526601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30717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331</TotalTime>
  <Words>532</Words>
  <Application>Microsoft Office PowerPoint</Application>
  <PresentationFormat>宽屏</PresentationFormat>
  <Paragraphs>129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60</cp:revision>
  <dcterms:created xsi:type="dcterms:W3CDTF">2021-07-19T03:09:34Z</dcterms:created>
  <dcterms:modified xsi:type="dcterms:W3CDTF">2025-09-10T05:26:48Z</dcterms:modified>
</cp:coreProperties>
</file>