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9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think that mooncakes are delicious!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77327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.Last week I was very busy, because I visited my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(relative) who live in Shanghai.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.Asking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(strange) for help may not be as hard as you think, but it needs some basic skills.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.During the Lantern Festival, many different kinds of lanterns are hung up in the streets and lanes(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小巷子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(riddle) are written on the lanterns.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Spring Festival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(celebrate) not only in China but also in other parts of the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talk about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(happy).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09713" y="1351579"/>
            <a:ext cx="175721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relatives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338378" y="2409818"/>
            <a:ext cx="134043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stranger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835757" y="4105053"/>
            <a:ext cx="12795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Riddles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678810" y="4684215"/>
            <a:ext cx="19848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celebrated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299451" y="5727936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happiness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9606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12287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meeting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fifth of May.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A.take place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B.be taken place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C.happen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D.be happened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the UK, many people gather in London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 31 to see the famous Big Ben clock tower and count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midnight.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A.in;down	B.on;down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C.at;down	D.at;off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88304" y="1008873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7111648" y="378289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158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6091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.Marcus will invite some foreign guests to have dinner tonight.It’s necessary for him to know how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 at the dinner party.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A.steal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B.punish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C.spread	D.treat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China, people gather to eat delicious food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 wishes for the whole family on the eve of the Spring Festival.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A.express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B.expressed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C.expresses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D.have expressed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34884" y="97805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7943855" y="259109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42922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739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New Year festivals are different all over the world, they have one thing in common.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B.Because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C.Although	D.If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1540" y="151739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3230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28990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795505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 man was such a great writer that many Chinese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him and respected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)do you weigh?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teachers and parents often warn us not to meet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陌生人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on the Internet.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.As an old saying goes, “A near neighbour is better than a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distant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60273" y="2338743"/>
            <a:ext cx="13596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admired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617021" y="2839416"/>
            <a:ext cx="158088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pounds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391097" y="3386780"/>
            <a:ext cx="1479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strangers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60273" y="5123112"/>
            <a:ext cx="12586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relative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464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.Look!A cuckoo(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布谷鸟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)is busy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her eggs in another bird’s nest.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Lantern Festival falls on the 15th day of the first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月亮的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month.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do you have at the Spring Festival?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 at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on both sides of the doorway.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30224" y="1214093"/>
            <a:ext cx="14398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laying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02197" y="2358538"/>
            <a:ext cx="922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lunar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05496" y="3478421"/>
            <a:ext cx="15392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traditions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40445" y="3983110"/>
            <a:ext cx="12394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couplet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1.take place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place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 changes have taken place in China.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中国已经发生了翻天覆地的变化。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meeting will take place next Friday.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会议将在下周五举行。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656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(1)The 33rd Summer Olympic Games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Paris, France.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A.took place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B.held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C.happened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D.were taken place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85029" y="188191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7440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2.set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—How do you celebrate the New Year?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你是怎么过新年的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set off fireworks.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我放烟花。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1141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set off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的其他用法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set off for Shanghai just after 8:00.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刚过八点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我们就动身去上海了。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Opening the door will set off the alarm.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一开这道门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警铃就会响。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299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(2)We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fireworks to celebrate the New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A.set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B.set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C.set about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D.set 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13029" y="174835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365</Words>
  <Application>Microsoft Office PowerPoint</Application>
  <PresentationFormat>宽屏</PresentationFormat>
  <Paragraphs>102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51</cp:revision>
  <dcterms:created xsi:type="dcterms:W3CDTF">2021-07-19T03:09:34Z</dcterms:created>
  <dcterms:modified xsi:type="dcterms:W3CDTF">2025-09-10T02:09:38Z</dcterms:modified>
</cp:coreProperties>
</file>