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9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7" r:id="rId13"/>
    <p:sldId id="358" r:id="rId14"/>
    <p:sldId id="359" r:id="rId15"/>
    <p:sldId id="360" r:id="rId16"/>
    <p:sldId id="361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6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When was it invented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491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need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(complete) the project.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encourage us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(study) hard.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book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(translate) into many languages since 2000.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number of the books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(be) over 500, 000.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stop the child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(play) in the street.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83970" y="1792036"/>
            <a:ext cx="18662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complete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86940" y="2339156"/>
            <a:ext cx="13308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study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87856" y="2932297"/>
            <a:ext cx="291137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has been translated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27372" y="344031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20029" y="4012911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1399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502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 four teams to play the game.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A.sorted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B.made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C.divided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D.taken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wind stops them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 badminton.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	B.for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C.from	D.at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hero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people in this country.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A.looked 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B.looked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C.looked up 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D.looked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89872" y="107450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83059" y="278936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24128" y="443323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01073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6969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was the food in the town?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—Terrible.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 still had a good time there.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A.Or	B.So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C.But	D.Because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need some players for the game.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brother can join us.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A.Not;but	B.Neither;nor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C.Either;or	D.Not only;but also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18645" y="144345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240632" y="312634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6966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52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四、用括号内所给单词的适当形式填空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Basketball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(invent) by a Canadian doctor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.__________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(name) James Naismith, who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(born) in 1861.When he was at college, his class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(be) once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(ask) to invent a new game that could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(play) indoors during the long winters.Dr.Naismith created a game to be played on a hard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.____________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(wood) floor.The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(safe) of the players was important because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(knock) into players and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(fall) down would be dangerous.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42093" y="1097531"/>
            <a:ext cx="206659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invented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853859" y="1097531"/>
            <a:ext cx="11400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named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89392" y="1678594"/>
            <a:ext cx="14911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born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04886" y="2219131"/>
            <a:ext cx="74251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057003" y="2219131"/>
            <a:ext cx="13596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asked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428850" y="2743801"/>
            <a:ext cx="192713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played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416671" y="3391514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wooden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577640" y="3865401"/>
            <a:ext cx="10406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safety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96086" y="4417446"/>
            <a:ext cx="15199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knocking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783178" y="4417446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falling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8642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一、根据句意及提示写出单词或短语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potato chips aren’t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酥脆的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enough.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oranges are so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that I can’t stand them.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.Potato chips were invented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无意中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.Basketball was invented by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doctor named James Naismith.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stars encourage young people to work hard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their dreams.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670486" y="1742843"/>
            <a:ext cx="10615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crispy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367211" y="2305162"/>
            <a:ext cx="80342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sour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476820" y="2891780"/>
            <a:ext cx="210666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by mistake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327200" y="3459203"/>
            <a:ext cx="15376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Canadian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851236" y="4029073"/>
            <a:ext cx="12779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achieve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965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the end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.change ...into...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.divide...into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.look up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number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足够的瘦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多余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阻止某人做某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60710" y="926278"/>
            <a:ext cx="12779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最后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53869" y="1447501"/>
            <a:ext cx="305724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把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变成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94274" y="1989272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把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分开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94274" y="2557184"/>
            <a:ext cx="17203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钦佩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仰慕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53869" y="3113868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的数量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01278" y="3655639"/>
            <a:ext cx="18886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thin enough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738624" y="4197410"/>
            <a:ext cx="301146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not only...but also...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622141" y="4760729"/>
            <a:ext cx="16289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more than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454445" y="5302500"/>
            <a:ext cx="384432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stop sb.from doing sth.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933869" y="5863777"/>
            <a:ext cx="25218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 the same time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6285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1.salty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salty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咸的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salt+-y”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构成的形容词。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 he put lots of salt on them, so they were really salty.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他在上面放了很多盐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所以它们真的很咸。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+-y”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构成的形容词。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在英语中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很多名词后加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可以构成形容词。如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:rain-rainy, cloud-cloudy, wind-windy, snow-snowy, sleep-sleepy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655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soup tastes terrible because it’s too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(salt).I put too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(salt) into it carelessly in a hurry.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过咸的食物有害健康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____________________________________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37384" y="2050313"/>
            <a:ext cx="8611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salty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09196" y="2622906"/>
            <a:ext cx="6815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salt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4278988"/>
            <a:ext cx="475380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Too salty food is bad for health.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0"/>
            <a:ext cx="11430000" cy="6734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2.by mistake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mistake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是短语介词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无意中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指由于错误地判断而导致的失误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常在句中做状语。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took your bag instead of mine by mistake.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我错拿了你的包。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 mistake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mistakes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犯错误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make a mistake like that again.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下次可别再犯那样的错误了。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mistake...for...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错认为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mistook him for the professor.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她错把他当作教授了。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0201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(3)—I’m sorry I’ve taken your dictionary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they have the same color.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 doesn’t matter.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A.at once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B.by mistake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 general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D.as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既然许多人在一生中都会犯错误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就给他们一次机会吧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 a lot of people </a:t>
            </a:r>
            <a:r>
              <a:rPr lang="en-US" altLang="zh-CN" sz="2800" smtClean="0"/>
              <a:t>_________ 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life, let’s give them a chance!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40704" y="96043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92164" y="4854340"/>
            <a:ext cx="28424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make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mistakes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87431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like lemons because they are too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.For a restaurant,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the most important.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fish was too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because my mom put too much salt on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war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are honored in the memorial hall.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822983" y="2443445"/>
            <a:ext cx="80342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sour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473608" y="3004428"/>
            <a:ext cx="16385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customers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431770" y="3474280"/>
            <a:ext cx="8611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salty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741516" y="4134544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heroes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700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335</TotalTime>
  <Words>555</Words>
  <Application>Microsoft Office PowerPoint</Application>
  <PresentationFormat>宽屏</PresentationFormat>
  <Paragraphs>136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61</cp:revision>
  <dcterms:created xsi:type="dcterms:W3CDTF">2021-07-19T03:09:34Z</dcterms:created>
  <dcterms:modified xsi:type="dcterms:W3CDTF">2025-09-10T02:57:48Z</dcterms:modified>
</cp:coreProperties>
</file>