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4"/>
  </p:notesMasterIdLst>
  <p:sldIdLst>
    <p:sldId id="347" r:id="rId5"/>
    <p:sldId id="350" r:id="rId6"/>
    <p:sldId id="296" r:id="rId7"/>
    <p:sldId id="351" r:id="rId8"/>
    <p:sldId id="360" r:id="rId9"/>
    <p:sldId id="345" r:id="rId10"/>
    <p:sldId id="353" r:id="rId11"/>
    <p:sldId id="354" r:id="rId12"/>
    <p:sldId id="356" r:id="rId13"/>
    <p:sldId id="355" r:id="rId14"/>
    <p:sldId id="357" r:id="rId15"/>
    <p:sldId id="358" r:id="rId16"/>
    <p:sldId id="359" r:id="rId17"/>
    <p:sldId id="361" r:id="rId18"/>
    <p:sldId id="362" r:id="rId19"/>
    <p:sldId id="363" r:id="rId20"/>
    <p:sldId id="364" r:id="rId21"/>
    <p:sldId id="365" r:id="rId22"/>
    <p:sldId id="34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8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It must belong to Carla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3315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(2)We must prevent the trouble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A.from	B.by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	D.for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08295" y="229689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9976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3.no one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00545704"/>
              </p:ext>
            </p:extLst>
          </p:nvPr>
        </p:nvGraphicFramePr>
        <p:xfrm>
          <a:off x="381000" y="1453171"/>
          <a:ext cx="11430000" cy="4437888"/>
        </p:xfrm>
        <a:graphic>
          <a:graphicData uri="http://schemas.openxmlformats.org/drawingml/2006/table">
            <a:tbl>
              <a:tblPr firstRow="1" firstCol="1" bandRow="1"/>
              <a:tblGrid>
                <a:gridCol w="1447800"/>
                <a:gridCol w="99822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one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没有人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nobody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不能与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做主语时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谓语动词用单数形式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 one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进行提问时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who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none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没有人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没有什么东西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既可指人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也可指物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反义词是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做主语时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谓语动词既可用单数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也可用复数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可以用来回答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many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 much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问句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0" y="1519237"/>
            <a:ext cx="90678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3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832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(3)—Who is in the room?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A.None.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B.No one.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C.Neither.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(4)We couldn’t eat it in the restaurant because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us had money that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A.all	B.both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C.none	D.no one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72601" y="192702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52853" y="307497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601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.Stonehenge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more than 750, 000 visitors every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won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over the enemy at last.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is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group.We should listen to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main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activity is to raise money for children in the poor area.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a great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give a speech at your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836611" y="1765351"/>
            <a:ext cx="13580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receives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836611" y="2337944"/>
            <a:ext cx="15600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victory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455737" y="2935285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leader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455737" y="3366694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purpose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604816" y="4581252"/>
            <a:ext cx="102303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honor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0193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483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(history) are very interested in Chinese history.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people believe the stones have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(medicine) purpose.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teenagers are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(plan) of the activity.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can’t attend the meeting because of his serious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(ill).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.Some model teachers were invited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(attend) the meeting.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26721" y="1509279"/>
            <a:ext cx="193835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historians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08995" y="2077191"/>
            <a:ext cx="13179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medical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69229" y="2542092"/>
            <a:ext cx="13997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planners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70473" y="3207152"/>
            <a:ext cx="10999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illness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96000" y="3743204"/>
            <a:ext cx="14285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attend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9005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.As we all know, smoking is bad for us,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children.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A.especially	B.recently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C.probably	D.nearly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.—He has some trouble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himself in English.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—He should do more practice.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A.explaining	B.expressing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C.expecting	D.exchanging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.—Listen!What’s happening?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—Oh, it might be a girl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next room.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cry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B.crying	C.cry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D.cries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02175" y="80479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77474" y="244866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65717" y="524104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9632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49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can’t sneeze(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打喷嚏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keep your eyes open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A.at the same time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B.all the time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C.sometimes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D.from time to time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411685" y="120649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692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558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.Thank you for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so many mistakes.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.Cups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water.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.Children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their parents.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they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放在一起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the work won’t be finished on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her, calling her name.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59235" y="1200272"/>
            <a:ext cx="19287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pointing out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57824" y="1772865"/>
            <a:ext cx="44117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are used for drinking/to drink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82075" y="2345458"/>
            <a:ext cx="428835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communicate                with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63022" y="3482466"/>
            <a:ext cx="24352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are put together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64434" y="4582669"/>
            <a:ext cx="20489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running after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8991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9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4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1353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.What’s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your visit?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very glad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my students’ flowers.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his thanks to him with a warm hug.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.Meat can provide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for us.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clapped(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celebrate their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胜利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wear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when you attend an important meeting.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43276" y="1487463"/>
            <a:ext cx="13179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purpose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622979" y="2131975"/>
            <a:ext cx="121860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receive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506503" y="2656490"/>
            <a:ext cx="195758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expressed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464090" y="3176953"/>
            <a:ext cx="11544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energy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679902" y="3759820"/>
            <a:ext cx="15600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victory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232280" y="4327732"/>
            <a:ext cx="106150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suit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703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order to advance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医学的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research, they worked day and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.After just one day, she had already made 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敌人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her manager.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plane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ten minutes ago.They could get off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coming.Let’s stop talking.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468586" y="1047032"/>
            <a:ext cx="13179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medical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14528" y="2136093"/>
            <a:ext cx="149912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enemy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69458" y="3245702"/>
            <a:ext cx="11400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landed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03687" y="4396750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leader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3579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追赶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.run for exercise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 woman with a camera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.put together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a certain way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.at the same time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68100" y="708328"/>
            <a:ext cx="337053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not only...but also...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24928" y="1296966"/>
            <a:ext cx="16289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more than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24928" y="1817034"/>
            <a:ext cx="182934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point 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23544" y="2384946"/>
            <a:ext cx="14109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run after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24928" y="2943925"/>
            <a:ext cx="202010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group 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26312" y="3484719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跑步锻炼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54275" y="4060133"/>
            <a:ext cx="269817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拿着相机的女士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17943" y="4626497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放在一起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034508" y="5171089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用某种方式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623333" y="5725955"/>
            <a:ext cx="17203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同时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一起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5773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922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1.receive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accept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92182423"/>
              </p:ext>
            </p:extLst>
          </p:nvPr>
        </p:nvGraphicFramePr>
        <p:xfrm>
          <a:off x="381000" y="2064175"/>
          <a:ext cx="11430000" cy="1109472"/>
        </p:xfrm>
        <a:graphic>
          <a:graphicData uri="http://schemas.openxmlformats.org/drawingml/2006/table">
            <a:tbl>
              <a:tblPr firstRow="1" firstCol="1" bandRow="1"/>
              <a:tblGrid>
                <a:gridCol w="2166991"/>
                <a:gridCol w="926300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receive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收到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表示接到或收到某物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accept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接受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表示同意或愿意接受某物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0" y="3293027"/>
            <a:ext cx="90678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20736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receive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accept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则没有此意。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chairman often receives foreign guests.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主席经常接见外宾。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70919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strange gift yesterday, and I still don’t know who it was from.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A.took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B.accepted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C.received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D.brought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445212" y="330307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8052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2.prevent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 sb.(from) doing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阻止某人做某事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easier to prevent disease than to cure it.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预防疾病比治疗疾病容易些。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prevent him (from) smoking?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你能阻止他吸烟吗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6862" y="1157287"/>
            <a:ext cx="90582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334</TotalTime>
  <Words>573</Words>
  <Application>Microsoft Office PowerPoint</Application>
  <PresentationFormat>宽屏</PresentationFormat>
  <Paragraphs>154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59</cp:revision>
  <dcterms:created xsi:type="dcterms:W3CDTF">2021-07-19T03:09:34Z</dcterms:created>
  <dcterms:modified xsi:type="dcterms:W3CDTF">2025-09-10T05:23:59Z</dcterms:modified>
</cp:coreProperties>
</file>