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6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7" r:id="rId13"/>
    <p:sldId id="358" r:id="rId14"/>
    <p:sldId id="34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4</a:t>
            </a:r>
            <a:r>
              <a:rPr lang="zh-CN" altLang="en-US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 used to be afraid of the dark.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A(1a-2d)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08053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movie was so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(humour) that all the people laughed.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don’t know if I should speak to him or keep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(silence).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(help) to read the map before you travel to a new place.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.Kate gets good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(score) in her tests every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.If you want to make friends with others, you must be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(friend) to others.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36669" y="1391323"/>
            <a:ext cx="162095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humorous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49396" y="1933094"/>
            <a:ext cx="131959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silent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806142" y="2451007"/>
            <a:ext cx="120097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helpful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436669" y="3601713"/>
            <a:ext cx="10807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scores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512103" y="4084598"/>
            <a:ext cx="132119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friendly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07438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29652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tells me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幽默的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story.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keep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沉默的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有帮助的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to read aloud.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.Lucy is a very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开朗的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girl.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.Jim wants to get a good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on his math exam.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830952" y="1907229"/>
            <a:ext cx="162095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humorous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635743" y="2449419"/>
            <a:ext cx="96051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silent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967923" y="2954682"/>
            <a:ext cx="120097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helpful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641430" y="3527275"/>
            <a:ext cx="146065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outgoing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631444" y="4136126"/>
            <a:ext cx="9412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score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44915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过去常常做某事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脸色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变红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感兴趣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.such a great idea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.from time to time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593754" y="1803892"/>
            <a:ext cx="261642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used to do sth.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090320" y="2362869"/>
            <a:ext cx="167065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turn red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231315" y="2921846"/>
            <a:ext cx="273344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 interested in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476735" y="3473545"/>
            <a:ext cx="305724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如此好的一个主意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594946" y="4034741"/>
            <a:ext cx="172034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时常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有时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2416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1.such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与名词的搭配情况如下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66072870"/>
              </p:ext>
            </p:extLst>
          </p:nvPr>
        </p:nvGraphicFramePr>
        <p:xfrm>
          <a:off x="381000" y="2773390"/>
          <a:ext cx="11430000" cy="2218944"/>
        </p:xfrm>
        <a:graphic>
          <a:graphicData uri="http://schemas.openxmlformats.org/drawingml/2006/table">
            <a:tbl>
              <a:tblPr firstRow="1" firstCol="1" bandRow="1"/>
              <a:tblGrid>
                <a:gridCol w="1047108"/>
                <a:gridCol w="10382892"/>
              </a:tblGrid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such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such+a/an+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形容词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单数可数名词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such+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形容词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复数名词或不可数名词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so+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形容词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+a/an+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单数可数名词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so+many/much/few/little+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22560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know such a clever boy.(=I know so clever a boy.)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我认识一个如此聪明的男孩。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are such useful books.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它们是如此有用的书。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so many customers in the supermarket.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超市里有如此多的顾客。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(1)There is so beautiful a garden in the house.(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is </a:t>
            </a:r>
            <a:r>
              <a:rPr lang="en-US" altLang="zh-CN" sz="2800"/>
              <a:t>__________ _________ 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house.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228483" y="4856674"/>
            <a:ext cx="6213560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such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a           beautiful      garden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3330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2.see sb.doing sth.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 sb.do sth.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 sb.doing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 sb.do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看见某人做某事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之意。其区别为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98683379"/>
              </p:ext>
            </p:extLst>
          </p:nvPr>
        </p:nvGraphicFramePr>
        <p:xfrm>
          <a:off x="381000" y="1930892"/>
          <a:ext cx="11430000" cy="1109472"/>
        </p:xfrm>
        <a:graphic>
          <a:graphicData uri="http://schemas.openxmlformats.org/drawingml/2006/table">
            <a:tbl>
              <a:tblPr firstRow="1" firstCol="1" bandRow="1"/>
              <a:tblGrid>
                <a:gridCol w="5715000"/>
                <a:gridCol w="57150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 sb.doing sth.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表示看见某人正在做某事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 sb.do sth.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表示看见某人做过某事或常做某事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939464"/>
            <a:ext cx="11430000" cy="3373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I got home, I saw my mother cooking in the kitchen.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我回家的时候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看见妈妈正在厨房做饭。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often see the old man walk in the park.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我经常看见那位老人在公园里散步。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saw the student run into the classroom.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我看见那个学生跑进教室里去了。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1932595"/>
            <a:ext cx="11430000" cy="5730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3190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saw our teacher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(play) basketball on the playground at that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saw Mr.Wu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(walk) out of the office just now.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see them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(play) chess every morning.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95638" y="2224975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playing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070964" y="3374927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walk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855206" y="3885373"/>
            <a:ext cx="8018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play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1642933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is a very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man.What he said usually made us laugh.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.Helen always studies hard and gets good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her exams.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.Everyone in our group must speak in English with each other.Don’t keep </a:t>
            </a:r>
            <a:endParaRPr lang="en-US" altLang="zh-CN" sz="2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a long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was my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school student.He was only eight that year.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.Lucy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ride her bike to school, but now she walks.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826336" y="2186591"/>
            <a:ext cx="198002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humorous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038740" y="2754503"/>
            <a:ext cx="10807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scores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11968" y="3881014"/>
            <a:ext cx="131959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silent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826336" y="4352622"/>
            <a:ext cx="131959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primary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710611" y="4997552"/>
            <a:ext cx="84189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used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84726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341</TotalTime>
  <Words>516</Words>
  <Application>Microsoft Office PowerPoint</Application>
  <PresentationFormat>宽屏</PresentationFormat>
  <Paragraphs>97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58</cp:revision>
  <dcterms:created xsi:type="dcterms:W3CDTF">2021-07-19T03:09:34Z</dcterms:created>
  <dcterms:modified xsi:type="dcterms:W3CDTF">2025-09-10T02:23:29Z</dcterms:modified>
</cp:coreProperties>
</file>