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  <p:sldMasterId id="2147483713" r:id="rId4"/>
  </p:sldMasterIdLst>
  <p:notesMasterIdLst>
    <p:notesMasterId r:id="rId21"/>
  </p:notesMasterIdLst>
  <p:sldIdLst>
    <p:sldId id="347" r:id="rId5"/>
    <p:sldId id="350" r:id="rId6"/>
    <p:sldId id="296" r:id="rId7"/>
    <p:sldId id="351" r:id="rId8"/>
    <p:sldId id="345" r:id="rId9"/>
    <p:sldId id="352" r:id="rId10"/>
    <p:sldId id="353" r:id="rId11"/>
    <p:sldId id="354" r:id="rId12"/>
    <p:sldId id="355" r:id="rId13"/>
    <p:sldId id="356" r:id="rId14"/>
    <p:sldId id="357" r:id="rId15"/>
    <p:sldId id="358" r:id="rId16"/>
    <p:sldId id="359" r:id="rId17"/>
    <p:sldId id="360" r:id="rId18"/>
    <p:sldId id="361" r:id="rId19"/>
    <p:sldId id="349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264" y="66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2025-09-10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64378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6816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604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55118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06371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86436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69860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78520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65322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5365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2557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29316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8.xml"/><Relationship Id="rId9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19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035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10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棱台 2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4400" b="1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Unit 11</a:t>
            </a:r>
            <a:r>
              <a:rPr lang="zh-CN" altLang="en-US" sz="4400" b="1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　</a:t>
            </a:r>
            <a:r>
              <a:rPr lang="en-US" altLang="zh-CN" sz="44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Sad movies make me cry</a:t>
            </a:r>
            <a:r>
              <a:rPr lang="en-US" altLang="zh-CN" sz="4400" b="1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.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44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Section A(3a-4b)</a:t>
            </a:r>
            <a:endParaRPr lang="en-US" altLang="zh-CN" sz="4400" b="1" smtClean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 2.96296E-6 L 0 -0.07223 " pathEditMode="relative" rAng="0" ptsTypes="AA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知能巩固提升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3" name="矩形 2"/>
          <p:cNvSpPr>
            <a:spLocks noChangeAspect="1"/>
          </p:cNvSpPr>
          <p:nvPr/>
        </p:nvSpPr>
        <p:spPr>
          <a:xfrm>
            <a:off x="381000" y="1329652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一、根据句意及首字母提示写出单词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.Too many worries made her hair turn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.He is a man with great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but he never lends a cent to others.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.Are you feeling all right?You look rather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ship was helpless against the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of the storm.It sank(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下沉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soon.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 couldn’t sleep because the bed was so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6496180" y="1857819"/>
            <a:ext cx="822661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grey</a:t>
            </a:r>
            <a:endParaRPr lang="zh-CN" altLang="en-US" sz="280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4410526" y="2440686"/>
            <a:ext cx="1499128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wealth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6907510" y="2989893"/>
            <a:ext cx="780983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pale</a:t>
            </a:r>
            <a:endParaRPr lang="zh-CN" altLang="en-US" sz="280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5909654" y="3524760"/>
            <a:ext cx="1082348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power</a:t>
            </a:r>
            <a:endParaRPr lang="zh-CN" altLang="en-US" sz="280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6719401" y="4671101"/>
            <a:ext cx="2276585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uncomfortable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597445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21000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二、用所给单词的适当形式填空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 feel like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(go) to Shanghai.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(cloud) days make me sad.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.We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(tell) to go out and stand in line just now.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.His father is a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(bank).I think he is very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(wealth).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.You should be careful with your math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(examine).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743302" y="1342274"/>
            <a:ext cx="1002197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going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924776" y="1894319"/>
            <a:ext cx="1600118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Cloudy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1834039" y="2477491"/>
            <a:ext cx="1888659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were told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997823" y="3019567"/>
            <a:ext cx="6514925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banker                                           wealthy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6601248" y="3594274"/>
            <a:ext cx="1955985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examination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1942635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740635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三、单项填空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boy can’t speak Chinese or Japanese.You can talk with him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Chinese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Japanese.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A.both;or	B.either;or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C.neither;nor	D.neither;and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.Wendy is always afraid of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 others.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A.laugh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B.laughing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C.being laughed	D.be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laughed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00977" y="1919922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/>
          </a:p>
        </p:txBody>
      </p:sp>
      <p:sp>
        <p:nvSpPr>
          <p:cNvPr id="4" name="矩形 3"/>
          <p:cNvSpPr/>
          <p:nvPr/>
        </p:nvSpPr>
        <p:spPr>
          <a:xfrm>
            <a:off x="4695548" y="3574062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1377169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412286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.Welcome to our school, ladies and gentlemen.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I’d like to introduce myself.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A.To be honest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B.To my surprise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C.To start with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D.To tell you the truth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.—Do you think we should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doctor at once?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—No.We’d better send him to the hospital.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A.call in	B.call off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C.call at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D.call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92861" y="443108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/>
          </a:p>
        </p:txBody>
      </p:sp>
      <p:sp>
        <p:nvSpPr>
          <p:cNvPr id="4" name="矩形 3"/>
          <p:cNvSpPr/>
          <p:nvPr/>
        </p:nvSpPr>
        <p:spPr>
          <a:xfrm>
            <a:off x="4859935" y="3802758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3266486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14093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.—Good news!We will have a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holiday.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—I’ve heard of it.But it’s coming in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A.three days;three days’ time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B.three days’;three days’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C.three-day;three days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D.three days;three-day time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53095" y="1275737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329745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81464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四、根据中文意思完成句子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.You should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打扫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your room.It’s too dirty.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old man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担心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his only son, who rows a small boat going fishing on the sea every day.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.He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查明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what was wrong with the machine finally.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.Examination papers were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收回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after the marks were recorded.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.Susan asked for a year’s leave and Claire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代替她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866592" y="890210"/>
            <a:ext cx="138852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clean up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866592" y="1493625"/>
            <a:ext cx="2876108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is worried about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1478070" y="2597464"/>
            <a:ext cx="157126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found out</a:t>
            </a:r>
            <a:endParaRPr lang="zh-CN" altLang="en-US" sz="28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4957068" y="3145660"/>
            <a:ext cx="1409360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got back</a:t>
            </a:r>
            <a:endParaRPr lang="zh-CN" altLang="en-US" sz="28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6837238" y="4214172"/>
            <a:ext cx="261642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took her position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3201942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49539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基础自主梳理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16054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核心重难探究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8" name="Picture 2" descr="花朵ppt素材设计素材免费下载 花朵ppt素材设计图片 千图网平面设计 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>
            <a:off x="7612577" y="7210546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6487884" y="4459191"/>
            <a:ext cx="3995057" cy="762000"/>
          </a:xfrm>
          <a:prstGeom prst="roundRect">
            <a:avLst/>
          </a:prstGeom>
          <a:solidFill>
            <a:srgbClr val="70AD47">
              <a:lumMod val="75000"/>
            </a:srgb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</a:rPr>
              <a:t>知能巩固提升</a:t>
            </a:r>
            <a:endParaRPr kumimoji="0" lang="zh-CN" altLang="en-US" sz="36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基础自主梳理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082780"/>
            <a:ext cx="11430000" cy="50734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一、根据句意及中文提示写出单词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sky is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灰色的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).I think it is going to rain.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smelly(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难闻的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pond made me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不舒适的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.He has a good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名声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in the field.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.We must read the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首要的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passage.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柠檬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is a healthy kind of fruit.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国王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ordered some people to build the tower.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.It gave the President too much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权力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.Health is more important than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财富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2587929" y="1610039"/>
            <a:ext cx="822661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grey</a:t>
            </a:r>
            <a:endParaRPr lang="zh-CN" altLang="en-US" sz="280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6376803" y="2182632"/>
            <a:ext cx="2276585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uncomfortable</a:t>
            </a:r>
            <a:endParaRPr lang="zh-CN" altLang="en-US" sz="280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3078798" y="2755225"/>
            <a:ext cx="901209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fame</a:t>
            </a:r>
            <a:endParaRPr lang="zh-CN" altLang="en-US" sz="280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3847899" y="3286722"/>
            <a:ext cx="1021433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prime</a:t>
            </a:r>
            <a:endParaRPr lang="zh-CN" altLang="en-US" sz="280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966424" y="3859315"/>
            <a:ext cx="1200970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Lemon</a:t>
            </a:r>
            <a:endParaRPr lang="zh-CN" altLang="en-US" sz="2800"/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>
            <a:off x="1808563" y="4394078"/>
            <a:ext cx="822661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king</a:t>
            </a:r>
            <a:endParaRPr lang="zh-CN" altLang="en-US" sz="2800"/>
          </a:p>
        </p:txBody>
      </p:sp>
      <p:sp>
        <p:nvSpPr>
          <p:cNvPr id="23" name="矩形 22"/>
          <p:cNvSpPr>
            <a:spLocks noChangeAspect="1"/>
          </p:cNvSpPr>
          <p:nvPr/>
        </p:nvSpPr>
        <p:spPr>
          <a:xfrm>
            <a:off x="5673519" y="4897511"/>
            <a:ext cx="1082348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power</a:t>
            </a:r>
            <a:endParaRPr lang="zh-CN" altLang="en-US" sz="2800"/>
          </a:p>
        </p:txBody>
      </p:sp>
      <p:sp>
        <p:nvSpPr>
          <p:cNvPr id="24" name="矩形 23"/>
          <p:cNvSpPr>
            <a:spLocks noChangeAspect="1"/>
          </p:cNvSpPr>
          <p:nvPr/>
        </p:nvSpPr>
        <p:spPr>
          <a:xfrm>
            <a:off x="5554826" y="5518212"/>
            <a:ext cx="1140056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wealth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54564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二、中英短语互译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.pale as chalk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.take sb.’s position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.examine sb.’s body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起初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开始时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召来某人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在三天之内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883545" y="1511290"/>
            <a:ext cx="902811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苍白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613010" y="2068016"/>
            <a:ext cx="2698175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取代某人的位置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613010" y="2605106"/>
            <a:ext cx="2698175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检查某人的身体</a:t>
            </a:r>
            <a:endParaRPr lang="zh-CN" altLang="en-US" sz="28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058206" y="3147028"/>
            <a:ext cx="1898277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to start with</a:t>
            </a:r>
            <a:endParaRPr lang="zh-CN" altLang="en-US" sz="28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663871" y="3734689"/>
            <a:ext cx="1898277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call sb.in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2663871" y="4255912"/>
            <a:ext cx="2836610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in three days’ time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1432755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核心重难探究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223361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1.explain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用法剖析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explain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解释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explain sth.to sb.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向某人解释某事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Danny explained something to his teacher.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丹尼向他的老师解释了一些东西。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 explained to me why she was late.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她向我解释她为什么迟到。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96153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(1)Mr.Wu always spends a lot of time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things to us.He is so patient.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A.explaining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B.telling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C.asking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D.knowing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177633" y="1690033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318011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27976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2.neither...nor...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用法剖析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neither...nor...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……”,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用于连接两个并列的成分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当其连接的成分用作主语时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谓语动词应与靠近的那个主语保持一致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遵循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就近原则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Neither you nor I am invited to the birthday party.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你和我都没有被邀请去参加生日聚会。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like neither this shirt nor that one.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我既不喜欢这件衬衫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也不喜欢那件。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69698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601881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【拓展】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neither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代词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两者都不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)”;neither of...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中没有一个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—Would you like tea or coffee?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你想要茶还是咖啡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—Neither, thanks.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都不要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谢谢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Neither of them can cook.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他们都不会烹饪。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2711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65396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(2)—Can you come on Monday or Tuesday?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—I’m afraid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 is possible.I will be very busy in these two days.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A.every	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B.some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C.either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D.neither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591952" y="2305101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81297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332</TotalTime>
  <Words>543</Words>
  <Application>Microsoft Office PowerPoint</Application>
  <PresentationFormat>宽屏</PresentationFormat>
  <Paragraphs>134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16</vt:i4>
      </vt:variant>
    </vt:vector>
  </HeadingPairs>
  <TitlesOfParts>
    <vt:vector size="30" baseType="lpstr">
      <vt:lpstr>NEU-BZ-S92</vt:lpstr>
      <vt:lpstr>方正书宋_GBK</vt:lpstr>
      <vt:lpstr>黑体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1_Office 主题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Windows User</cp:lastModifiedBy>
  <cp:revision>70</cp:revision>
  <dcterms:created xsi:type="dcterms:W3CDTF">2021-07-19T03:09:34Z</dcterms:created>
  <dcterms:modified xsi:type="dcterms:W3CDTF">2025-09-10T06:10:07Z</dcterms:modified>
</cp:coreProperties>
</file>