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0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5" r:id="rId13"/>
    <p:sldId id="357" r:id="rId14"/>
    <p:sldId id="358" r:id="rId15"/>
    <p:sldId id="359" r:id="rId16"/>
    <p:sldId id="360" r:id="rId17"/>
    <p:sldId id="361" r:id="rId18"/>
    <p:sldId id="34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</a:t>
            </a: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How can we become good learners?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A(1a-2d)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2162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3.The more you read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faster you’ll be.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你读的东西越多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你读得就越快。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“the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..., the +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more difficult the questions are, the less likely I am to be able to answer them.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问题越难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我能回答的可能性越小。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01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0107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people we help,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feel.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A.Many;the more happily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B.The more;the happier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C.All;happiest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D.Most;the most happy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33398" y="167780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6857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305339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.Tom studies Chinese by </a:t>
            </a:r>
            <a:r>
              <a:rPr lang="zh-CN" altLang="zh-CN" sz="28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(listen) to podcasts.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harder you work, the </a:t>
            </a:r>
            <a:r>
              <a:rPr lang="zh-CN" altLang="zh-CN" sz="28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(well) grades you’ll get.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 about </a:t>
            </a:r>
            <a:r>
              <a:rPr lang="zh-CN" altLang="zh-CN" sz="28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(play) football with us this afternoon?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.Please return the book to me as soon as you finish </a:t>
            </a:r>
            <a:r>
              <a:rPr lang="zh-CN" altLang="zh-CN" sz="28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(read)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.Could you tell me the </a:t>
            </a:r>
            <a:r>
              <a:rPr lang="zh-CN" altLang="zh-CN" sz="28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(mean) of the word?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819522" y="1826996"/>
            <a:ext cx="14189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listening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969735" y="2399589"/>
            <a:ext cx="135966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better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750517" y="2967501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playing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396777" y="3519546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reading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389288" y="4061751"/>
            <a:ext cx="14189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meaning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89609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0954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.—How do you study </a:t>
            </a:r>
            <a:r>
              <a:rPr lang="zh-CN" altLang="zh-CN" sz="28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test?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 study </a:t>
            </a:r>
            <a:r>
              <a:rPr lang="zh-CN" altLang="zh-CN" sz="28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 with a group.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A.for;from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B.by;in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C.for;by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D.for;in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.To practice spoken English, you can have </a:t>
            </a:r>
            <a:r>
              <a:rPr lang="zh-CN" altLang="zh-CN" sz="28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your classmates.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A.cards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B.conversations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C.faces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D.teams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122160" y="88703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988650" y="305488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92027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2262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have to be </a:t>
            </a:r>
            <a:r>
              <a:rPr lang="zh-CN" altLang="zh-CN" sz="28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wait until I finish my work.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A.patient	B.strict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C.honest	D.active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want to improve my </a:t>
            </a:r>
            <a:r>
              <a:rPr lang="zh-CN" altLang="zh-CN" sz="28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 in an English-</a:t>
            </a:r>
            <a:r>
              <a:rPr lang="zh-CN" altLang="zh-CN" sz="28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country.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A.speaking;spoken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B.spoken;speaking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C.spoken;spoken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D.speaking;speaking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music </a:t>
            </a:r>
            <a:r>
              <a:rPr lang="zh-CN" altLang="zh-CN" sz="28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A.feels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B.looks	C.hears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D.sounds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156389" y="52262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204353" y="2176765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591310" y="4961062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01452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6140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791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2965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一、根据中文意思写出英语单词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 you have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with friends in English?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should read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大声地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so that we can hear you clearly.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.Can you translate these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into English?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think you should practice more to improve your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nurse is very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有耐心的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963984" y="1855858"/>
            <a:ext cx="215636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conversations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446869" y="2438725"/>
            <a:ext cx="98135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aloud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428228" y="2991591"/>
            <a:ext cx="155683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sentences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8001672" y="3523088"/>
            <a:ext cx="253627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pronunciation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3791369" y="4084542"/>
            <a:ext cx="1053902" cy="520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patient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5802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与某人谈话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做报告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.make word cards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.at first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.word by word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84502" y="1865324"/>
            <a:ext cx="450796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have conversations with sb.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250246" y="2433236"/>
            <a:ext cx="199766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give a report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483145" y="2948077"/>
            <a:ext cx="233910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制作单词卡片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486552" y="3559473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起初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979259" y="4085216"/>
            <a:ext cx="315663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逐字地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一字不差地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46700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1.aloud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loud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loudly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33850339"/>
              </p:ext>
            </p:extLst>
          </p:nvPr>
        </p:nvGraphicFramePr>
        <p:xfrm>
          <a:off x="381000" y="2239133"/>
          <a:ext cx="11430000" cy="2773680"/>
        </p:xfrm>
        <a:graphic>
          <a:graphicData uri="http://schemas.openxmlformats.org/drawingml/2006/table">
            <a:tbl>
              <a:tblPr firstRow="1" firstCol="1" bandRow="1"/>
              <a:tblGrid>
                <a:gridCol w="995737"/>
                <a:gridCol w="1043426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aloud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大声地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出声地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等动词连用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有使人听得到的意思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loud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高声地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大声地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talk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speak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shout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laugh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等词连用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指嗓门高、声音大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loudly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大声地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高声地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多含有喧闹之意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往往有令人讨厌或打扰别人的意思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82582"/>
            <a:ext cx="11430000" cy="3373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 read this text aloud.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请大声朗读这篇文章。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can’t hear you.Please speak a little louder.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我听不见你说的话。请大声点说。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talk so loudly.I’m listening to a story.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别大声嚷嚷。我正在听故事。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8594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aloud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loud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loudly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shouted as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I could.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Someone was knocking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the door at ten o’clock last night.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woman is calling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help.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63501" y="2264690"/>
            <a:ext cx="183896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loud/loudly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55995" y="2809219"/>
            <a:ext cx="146065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loudly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078593" y="3373039"/>
            <a:ext cx="273504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aloud/loud/loudly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024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2.patient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用作形容词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有耐心的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patient with sb.“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对某人有耐心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boss is very patient with his workers.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这位老板对他的员工很有耐心。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病人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many patients in the hospital when it gets cold.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当天冷的时候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医院里有很多病人。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7855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(2)—Look!The nurse is explaining something to the patient again and again.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—Oh, the nurse is so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A.strict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B.beautiful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C.patient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D.happy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52562" y="219151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362</TotalTime>
  <Words>573</Words>
  <Application>Microsoft Office PowerPoint</Application>
  <PresentationFormat>宽屏</PresentationFormat>
  <Paragraphs>120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52</cp:revision>
  <dcterms:created xsi:type="dcterms:W3CDTF">2021-07-19T03:09:34Z</dcterms:created>
  <dcterms:modified xsi:type="dcterms:W3CDTF">2025-09-10T01:59:52Z</dcterms:modified>
</cp:coreProperties>
</file>