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45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10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You</a:t>
            </a:r>
            <a:r>
              <a:rPr lang="en-US" altLang="zh-CN" sz="42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supposed to shake hands.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1189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time we spend with our family and friends.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A.support	B.value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C.provide	D.have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do you think of the life in the new school?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—At first, I often felt tired.But now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used to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A.specially	B.usually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C.hardly	D.gradually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friends’ houses without calling first?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A.sell out	B.walk down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C.drop by	D.look after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3485" y="4359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096000" y="266476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2972656" y="43189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8838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135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.—I’m sorry.I’ve made some mistakes in the exam.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—Never mind.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it is for the students older than 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 general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B.First of all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C.After all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D.At the same time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0462" y="170926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5335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947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Switzerland, people plan to visit a friend’s house.(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Switzerland, people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 a friend’s house.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find it difficult to remember everything.(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改为复合句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find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 to remember everything.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finish your work as soon as possible.(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 finish your 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28412" y="1303014"/>
            <a:ext cx="388119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make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plans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16726" y="2437649"/>
            <a:ext cx="430117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it                is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81166" y="3520913"/>
            <a:ext cx="558678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as                         as      you           can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10874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gets used to getting up early now.(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a long time)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 up early for a long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said nothing.Jim left.(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将两句合并为一句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并保持句意不变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left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367404" y="4676486"/>
            <a:ext cx="559640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been          used             to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16726" y="5743051"/>
            <a:ext cx="463941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without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saying      anything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4290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2899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79550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9604"/>
            <a:ext cx="5778185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mad, empty, traffic, basic, capital,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1174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.Mr.Smith easily gets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always manage to avoid the heavy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my way to 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bottle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that one is full.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must know about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 before you visit a museum.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.Beijing is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girl is from a(n)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 country.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35771" y="2281983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581020" y="2854576"/>
            <a:ext cx="14141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traffic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082606" y="3358258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empty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97966" y="3922344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basic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215326" y="4494937"/>
            <a:ext cx="11384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capital</a:t>
            </a:r>
            <a:endParaRPr lang="zh-CN" altLang="en-US" sz="28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276987" y="5059023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eastern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236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1.without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在没有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的情况下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常在句中做伴随状语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表示另一个动作或状态同时发生。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后面常接名词、代词或动词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left without a word.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汤姆一句话没说就走了。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impolite to enter the room directly without knocking at the door.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没敲门就直接进入房间是不礼貌的。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0675" y="558444"/>
            <a:ext cx="9010650" cy="22479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80634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(1)He didn’t look at me and got on the bus.(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got on the bus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(2)The teacher came in.He took a book in his arm.(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teacher came in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arm.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69585" y="3908317"/>
            <a:ext cx="345479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without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looking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62745" y="5059224"/>
            <a:ext cx="448231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with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a              book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714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2.knock on/at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 on/at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门、窗等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knock at/on the door before entering the 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在进屋之前请先敲门。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 into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撞在某人身上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”;knock down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(3)He walked so fast that he knocked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Mr.Smith when he came into the room.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B.at       C.into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421674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97118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49604"/>
            <a:ext cx="791114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 manners, because of, point at, cut up, feel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20209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does she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 when she speaks French?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.Before you go to a foreign country, you must know the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impolite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 with your chopsticks.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didn’t have a picnic last weekend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heavy rain.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.Lily, 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apple for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63984" y="2241531"/>
            <a:ext cx="19672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feel 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807579" y="2787555"/>
            <a:ext cx="21852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table manners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43963" y="3814971"/>
            <a:ext cx="16385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point at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296723" y="4401097"/>
            <a:ext cx="1707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because of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482810" y="4974189"/>
            <a:ext cx="107112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cut up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5456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228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you said made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A.feel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B.fall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C.feeling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went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way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flowers for his mother.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A.out of;buying	B.out of;to buy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C.in;to buy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D.out;to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wrote the letter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	B.on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C.with	D.in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3931" y="1039695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251971" y="269490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3803368" y="439013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579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0954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bowl is full of water.Will you 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A.make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B.change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C.take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D.empty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.—You look sad.What has happened?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—Everyone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 to win the match, but we lost.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A.expects	B.expected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C.hopes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D.hoped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write quickly when we have a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A.are supported	B.supported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C.are supposed	D.supposed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06164" y="3934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508824" y="258320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1614973" y="42373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5270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478</Words>
  <Application>Microsoft Office PowerPoint</Application>
  <PresentationFormat>宽屏</PresentationFormat>
  <Paragraphs>124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60</cp:revision>
  <dcterms:created xsi:type="dcterms:W3CDTF">2021-07-19T03:09:34Z</dcterms:created>
  <dcterms:modified xsi:type="dcterms:W3CDTF">2025-09-10T06:01:51Z</dcterms:modified>
</cp:coreProperties>
</file>