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  <p:sldMasterId id="2147483713" r:id="rId4"/>
  </p:sldMasterIdLst>
  <p:notesMasterIdLst>
    <p:notesMasterId r:id="rId21"/>
  </p:notesMasterIdLst>
  <p:sldIdLst>
    <p:sldId id="347" r:id="rId5"/>
    <p:sldId id="350" r:id="rId6"/>
    <p:sldId id="296" r:id="rId7"/>
    <p:sldId id="351" r:id="rId8"/>
    <p:sldId id="345" r:id="rId9"/>
    <p:sldId id="353" r:id="rId10"/>
    <p:sldId id="354" r:id="rId11"/>
    <p:sldId id="356" r:id="rId12"/>
    <p:sldId id="355" r:id="rId13"/>
    <p:sldId id="357" r:id="rId14"/>
    <p:sldId id="358" r:id="rId15"/>
    <p:sldId id="359" r:id="rId16"/>
    <p:sldId id="360" r:id="rId17"/>
    <p:sldId id="361" r:id="rId18"/>
    <p:sldId id="362" r:id="rId19"/>
    <p:sldId id="349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264" y="66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2025-09-10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64378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6816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604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55118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06371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86436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69860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78520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65322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5365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2557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29316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8.xml"/><Relationship Id="rId9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19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035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12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棱台 2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4200" b="1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Unit 10</a:t>
            </a:r>
            <a:r>
              <a:rPr lang="zh-CN" altLang="en-US" sz="4200" b="1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　</a:t>
            </a:r>
            <a:r>
              <a:rPr lang="en-US" altLang="zh-CN" sz="42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You</a:t>
            </a:r>
            <a:r>
              <a:rPr lang="en-US" altLang="zh-CN" sz="4200" b="1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’</a:t>
            </a:r>
            <a:r>
              <a:rPr lang="en-US" altLang="zh-CN" sz="42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re supposed to shake hands.</a:t>
            </a:r>
            <a:endParaRPr lang="en-US" altLang="zh-CN" sz="4200" b="1" smtClean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42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Section A(3a-4c)</a:t>
            </a:r>
            <a:endParaRPr lang="en-US" altLang="zh-CN" sz="4200" b="1" smtClean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 2.96296E-6 L 0 -0.07223 " pathEditMode="relative" rAng="0" ptsTypes="AA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66862" y="1001302"/>
            <a:ext cx="9058275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0863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75113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(3)It’s very hot here.Why not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 coat?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A.put on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B.try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C.take off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D.turn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off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(4)The plane will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a few minutes.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A.take off	B.take up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C.take away	D.take down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37704" y="1540663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301371" y="3205076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3916630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知能巩固提升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3" name="矩形 2"/>
          <p:cNvSpPr>
            <a:spLocks noChangeAspect="1"/>
          </p:cNvSpPr>
          <p:nvPr/>
        </p:nvSpPr>
        <p:spPr>
          <a:xfrm>
            <a:off x="381000" y="1223361"/>
            <a:ext cx="11430000" cy="45132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一、根据句意及首字母提示写出单词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little boy stopped drawing on the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when the teacher came in.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.At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the sun is high in the sky.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.Someone is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at the door.Go and see who it is.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.It’s bad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to eat with your mouth open.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.Spring and autumn are Eliza’s favorite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.Qingdao is in the east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of China, which is famous for seafood.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6388713" y="1785899"/>
            <a:ext cx="1778051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blackboard</a:t>
            </a:r>
            <a:endParaRPr lang="zh-CN" altLang="en-US" sz="280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1590682" y="2907411"/>
            <a:ext cx="902811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noon</a:t>
            </a:r>
            <a:endParaRPr lang="zh-CN" altLang="en-US" sz="280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3090709" y="3408086"/>
            <a:ext cx="1519968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knocking</a:t>
            </a:r>
            <a:endParaRPr lang="zh-CN" altLang="en-US" sz="280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2330725" y="4015709"/>
            <a:ext cx="139974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manners</a:t>
            </a:r>
            <a:endParaRPr lang="zh-CN" altLang="en-US" sz="280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6577867" y="4567754"/>
            <a:ext cx="1638590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seasons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4153166" y="5131420"/>
            <a:ext cx="920445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coast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908852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44291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二、用所给单词的适当形式填空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.Tom felt very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after he saw the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movie.(relax)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.You should keep your eyes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(close) when doing eye exercises.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 think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(learn) a special skill may be very useful for you.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.Mr.Green sat there,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(read) a book.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movie is very educational.It’s worth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(see) twice.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259314" y="1453273"/>
            <a:ext cx="5655715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relaxed                                   relaxing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180581" y="2062671"/>
            <a:ext cx="1099981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closed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036688" y="3120910"/>
            <a:ext cx="1359668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learning</a:t>
            </a:r>
            <a:endParaRPr lang="zh-CN" altLang="en-US" sz="28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4101793" y="3691068"/>
            <a:ext cx="1260281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reading</a:t>
            </a:r>
            <a:endParaRPr lang="zh-CN" altLang="en-US" sz="28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6968283" y="4263661"/>
            <a:ext cx="1099981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seeing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1522512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88128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三、单项填空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.After hearing I didn’t pass the driving test, the trainer got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 me.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A.mad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B.happy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C.interested	D.moved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.As students, it is our duty to make an effort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 kinds of subjects.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A.to master	B.master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C.mastering	D.mastered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217850" y="1676693"/>
            <a:ext cx="5143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A </a:t>
            </a:r>
            <a:endParaRPr lang="zh-CN" altLang="en-US" sz="2800"/>
          </a:p>
        </p:txBody>
      </p:sp>
      <p:sp>
        <p:nvSpPr>
          <p:cNvPr id="4" name="矩形 3"/>
          <p:cNvSpPr/>
          <p:nvPr/>
        </p:nvSpPr>
        <p:spPr>
          <a:xfrm>
            <a:off x="7286308" y="3351381"/>
            <a:ext cx="5143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A 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261651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04127"/>
            <a:ext cx="11430000" cy="61937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.—Why are you so excited?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—Mike invited me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on a trip to Yuntai Mountain.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A.to go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B.go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C.going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D.went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.It is all right if you come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late.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A.a bit of	B.a little of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C.a bit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D.too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much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.If you want to read English quickly, you must learn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 words as you can by heart.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A.as much	B.so much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C.as many	D.so many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423225" y="793116"/>
            <a:ext cx="5143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A </a:t>
            </a:r>
            <a:endParaRPr lang="zh-CN" altLang="en-US" sz="2800"/>
          </a:p>
        </p:txBody>
      </p:sp>
      <p:sp>
        <p:nvSpPr>
          <p:cNvPr id="4" name="矩形 3"/>
          <p:cNvSpPr/>
          <p:nvPr/>
        </p:nvSpPr>
        <p:spPr>
          <a:xfrm>
            <a:off x="4758865" y="2436981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/>
          </a:p>
        </p:txBody>
      </p:sp>
      <p:sp>
        <p:nvSpPr>
          <p:cNvPr id="5" name="矩形 4"/>
          <p:cNvSpPr/>
          <p:nvPr/>
        </p:nvSpPr>
        <p:spPr>
          <a:xfrm>
            <a:off x="8416465" y="4163040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3434084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49538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基础自主梳理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16053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核心重难探究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8" name="Picture 2" descr="花朵ppt素材设计素材免费下载 花朵ppt素材设计图片 千图网平面设计 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>
            <a:off x="7612577" y="7210546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6487884" y="4459191"/>
            <a:ext cx="3995057" cy="762000"/>
          </a:xfrm>
          <a:prstGeom prst="roundRect">
            <a:avLst/>
          </a:prstGeom>
          <a:solidFill>
            <a:srgbClr val="70AD47">
              <a:lumMod val="75000"/>
            </a:srgb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</a:rPr>
              <a:t>知能巩固提升</a:t>
            </a:r>
            <a:endParaRPr kumimoji="0" lang="zh-CN" altLang="en-US" sz="36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基础自主梳理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02704"/>
            <a:ext cx="11430000" cy="56335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一、根据句意及中文提示写出单词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.Do you know the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首都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of Germany?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.So far, Linda and Karen haven’t got their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护照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.John would like to spend a day by the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海滨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.Please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敲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at the door before you enter the room.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.In the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东部的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part of the United States, summer temperatures are very different from winter temperatures.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.It is very important and is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值得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doing.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.Do teachers still write with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粉笔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)?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.There are four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季节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in a year.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3909739" y="1329652"/>
            <a:ext cx="1138453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capital</a:t>
            </a:r>
            <a:endParaRPr lang="zh-CN" altLang="en-US" sz="280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7166647" y="1881697"/>
            <a:ext cx="1879041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passports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6581020" y="2449609"/>
            <a:ext cx="1279517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coast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2343462" y="3051588"/>
            <a:ext cx="1061509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knock</a:t>
            </a:r>
            <a:endParaRPr lang="zh-CN" altLang="en-US" sz="280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2096882" y="3616419"/>
            <a:ext cx="1199367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eastern</a:t>
            </a:r>
            <a:endParaRPr lang="zh-CN" altLang="en-US" sz="2800"/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>
            <a:off x="4897966" y="4674657"/>
            <a:ext cx="1382110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worth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23" name="矩形 22"/>
          <p:cNvSpPr>
            <a:spLocks noChangeAspect="1"/>
          </p:cNvSpPr>
          <p:nvPr/>
        </p:nvSpPr>
        <p:spPr>
          <a:xfrm>
            <a:off x="5048192" y="5237517"/>
            <a:ext cx="1459054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chalks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24" name="矩形 23"/>
          <p:cNvSpPr>
            <a:spLocks noChangeAspect="1"/>
          </p:cNvSpPr>
          <p:nvPr/>
        </p:nvSpPr>
        <p:spPr>
          <a:xfrm>
            <a:off x="3296249" y="5802871"/>
            <a:ext cx="1279517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seasons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93853"/>
            <a:ext cx="11430000" cy="61937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二、中英短语互译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感到放松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按时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脱下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擦掉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出国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.get mad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.make an effort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.everyday life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.after all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.table manners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542829" y="758259"/>
            <a:ext cx="2912977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be relaxed about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970883" y="1302117"/>
            <a:ext cx="1269899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on time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1970883" y="1874710"/>
            <a:ext cx="128426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take off</a:t>
            </a:r>
            <a:endParaRPr lang="zh-CN" altLang="en-US" sz="28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977750" y="2410381"/>
            <a:ext cx="1981568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clean...off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145543" y="2946052"/>
            <a:ext cx="1609736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go abroad</a:t>
            </a:r>
            <a:endParaRPr lang="zh-CN" altLang="en-US" sz="280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2358798" y="3511333"/>
            <a:ext cx="1720343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生气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;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发怒</a:t>
            </a:r>
            <a:endParaRPr lang="zh-CN" altLang="en-US" sz="280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3255145" y="4041576"/>
            <a:ext cx="1620957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做出努力</a:t>
            </a:r>
            <a:endParaRPr lang="zh-CN" altLang="en-US" sz="280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3165396" y="4572017"/>
            <a:ext cx="1620957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日常生活</a:t>
            </a:r>
            <a:endParaRPr lang="zh-CN" altLang="en-US" sz="280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2358798" y="5194821"/>
            <a:ext cx="902811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毕竟</a:t>
            </a:r>
            <a:endParaRPr lang="zh-CN" altLang="en-US" sz="280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3517128" y="5711971"/>
            <a:ext cx="1620957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餐桌礼仪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1432755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核心重难探究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108253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1.worth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用法剖析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worth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形容词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值得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价值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 worth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值得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后接名词、代词或动词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ing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形式。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picture is worth $500.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这幅画值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500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美元。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museum is certainly worth a visit.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这家博物馆的确值得参观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157065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用所给单词的适当形式填空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think the novel is worth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(read).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565092" y="3225624"/>
            <a:ext cx="1620957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reading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4234532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1536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2.drop by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用法剖析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drop by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顺便访问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可单独使用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也可接表示地点的名词。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Drop by when you are free.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有空来坐坐。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Mr.Smith was watching TV when I dropped by his home.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当我拜访史密斯先生的家时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他正在看电视。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81137" y="4125074"/>
            <a:ext cx="9229725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2975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610168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翻译句子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我只是顺道来看看你过得怎么样。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just </a:t>
            </a:r>
            <a:r>
              <a:rPr lang="en-US" altLang="zh-CN" sz="2800"/>
              <a:t>__________ _________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see how you were getting on.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我昨天顺便到张伟家拜访了。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en-US" altLang="zh-CN" sz="2800"/>
              <a:t>__________ _________ _________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Zhang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Wei’s home yesterday.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在去上海的路上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我们顺便看望了李教授。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 </a:t>
            </a:r>
            <a:r>
              <a:rPr lang="en-US" altLang="zh-CN" sz="2800"/>
              <a:t>__________ _________ _________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Professor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 on the way to Shanghai.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554764" y="2239306"/>
            <a:ext cx="2977097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dropped </a:t>
            </a: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     by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918711" y="3351156"/>
            <a:ext cx="4411785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dropped </a:t>
            </a: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       in                at</a:t>
            </a:r>
            <a:endParaRPr lang="zh-CN" altLang="en-US" sz="28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226936" y="4477842"/>
            <a:ext cx="4423006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dropped </a:t>
            </a: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         in             on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307178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62342"/>
            <a:ext cx="11430000" cy="61745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3.take off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用法剖析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 off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脱下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衣服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)”,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其反义短语是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put on,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穿上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衣服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 off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put on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都是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副词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型短语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代词做宾语时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要放在短语之间。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 you enter the room, you are supposed to take off your shoes in Japan.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在日本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当你进房间的时候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你应该脱掉你的鞋。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 shoes are too dirty.Please take them off.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你的鞋太脏了。请脱下来。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【拓展】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 off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还有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飞机等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起飞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之意。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 is said that the plane to New York takes off at three o’clock.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据说去纽约的航班在三点钟起飞。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0077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332</TotalTime>
  <Words>637</Words>
  <Application>Microsoft Office PowerPoint</Application>
  <PresentationFormat>宽屏</PresentationFormat>
  <Paragraphs>144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16</vt:i4>
      </vt:variant>
    </vt:vector>
  </HeadingPairs>
  <TitlesOfParts>
    <vt:vector size="30" baseType="lpstr">
      <vt:lpstr>NEU-BZ-S92</vt:lpstr>
      <vt:lpstr>方正书宋_GBK</vt:lpstr>
      <vt:lpstr>黑体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1_Office 主题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Windows User</cp:lastModifiedBy>
  <cp:revision>74</cp:revision>
  <dcterms:created xsi:type="dcterms:W3CDTF">2021-07-19T03:09:34Z</dcterms:created>
  <dcterms:modified xsi:type="dcterms:W3CDTF">2025-09-10T05:53:20Z</dcterms:modified>
</cp:coreProperties>
</file>