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2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4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12</a:t>
            </a:r>
            <a:r>
              <a:rPr lang="zh-CN" altLang="en-US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Life is full of the unexpected</a:t>
            </a: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.—Lily told me I failed the math exam.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—Oh, don’t believe her.It must be a(n)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all know you do well in math.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A.accident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B.hoax	C.panic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D.result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got up late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school without having breakfast.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A.ran into	B.rushed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C.ran after	D.ran 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policemen will go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truth.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A.find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B.find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C.decide	D.look for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55951" y="1370834"/>
            <a:ext cx="513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3338090" y="3107950"/>
            <a:ext cx="513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4612086" y="4741541"/>
            <a:ext cx="513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5149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27417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.—Will you take part in the football game this afternoon?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but it has been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because of the rain.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A.refused	B.controlled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C.canceled	D.served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didn’t you?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I did.When I woke up, it was already 11 o’clock.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A.overslept	B.failed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C.won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D.refused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him.After all, he is a child.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A.lift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B.fool		C.know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D.burn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1249" y="92904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043546" y="263058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1997583" y="479842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9980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605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is a big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town.We can buy different kinds of things in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A.market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B.teammate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C.discovery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D.speech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you want to make your dream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reality, you should work even harder.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A.turn up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B.turn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C.turn on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D.turn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0687" y="109973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5651648" y="277115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1107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99895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boats take different routes, but they all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same place.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A.give up	B.clear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C.end up	D.make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.—Why didn’t you give the wallet to the man at once?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—Because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 I realized it was his.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A.had been disappeared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B.has disappeared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C.had disappeared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D.has been disappeared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1996" y="59989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824383" y="287500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6557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78347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三、用方框中所给短语的适当形式填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30833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 out, show up, give sb.a lift, by the end of, by the time, take off, wait in line with, stay up, go off, thousands of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31342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.Luckily, Tom saw me on the way to school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.Mr.Green didn’t get up on time because his alarm didn’t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we got to the foot of the mountain,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visitors had already come.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786065" y="2263093"/>
            <a:ext cx="21451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gave me a lift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331245" y="2885657"/>
            <a:ext cx="104701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 off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22362" y="4009931"/>
            <a:ext cx="20088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thousands of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5685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100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we go to the doctor’s, we should always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patients.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.All his friends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he went to the party.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I got to the airport, my plane to Beijing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.Although it’s Sunday tomorrow, don’t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late.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948640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 out, show up, give sb.a lift, by the end of, by the time, take off, wait in line with, stay up, go off, thousands of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07297" y="2101007"/>
            <a:ext cx="25250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wait in line with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84618" y="3166628"/>
            <a:ext cx="17299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showed up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07297" y="3741409"/>
            <a:ext cx="207133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had taken off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808653" y="4288475"/>
            <a:ext cx="1210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stay up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7298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0854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last term, we had studied more than three thousand words.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am sorry we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 books today.You may come another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got up, my parents had left.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56173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 out, show up, give sb.a lift, by the end of, by the time, take off, wait in line with, stay up, go off, thousands of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363349" y="1987992"/>
            <a:ext cx="248657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By the end 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98951" y="3140359"/>
            <a:ext cx="209704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have sold out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84523" y="4178049"/>
            <a:ext cx="185659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By the time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040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28990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795505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97118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49604"/>
            <a:ext cx="6070893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invite, embarrass, fool, costume,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0209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felt like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 realized my mistake.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.Mary wears a beautiful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party.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.Last Sunday my friend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 to her birthday party.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go and see what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 there.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was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party because I wore the wrong clothes.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859628" y="2220339"/>
            <a:ext cx="76335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fool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516290" y="2782658"/>
            <a:ext cx="13789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costume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372452" y="3334703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invited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710048" y="3814829"/>
            <a:ext cx="167866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happening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837625" y="4428518"/>
            <a:ext cx="1976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embarrassed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你为什么不上交你的科学作业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didn’t you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 homework?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我看见路中间有一辆巨型卡车。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saw a huge truck </a:t>
            </a:r>
            <a:r>
              <a:rPr lang="en-US" altLang="zh-CN" sz="2800"/>
              <a:t>__________ _________ 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这条路通向一座寺庙。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road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不要转身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我要给你个惊喜。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I will give you a surprise.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我想给我母亲买条围巾。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want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scarf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mother.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33526" y="1362433"/>
            <a:ext cx="23278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hand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in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56816" y="2482316"/>
            <a:ext cx="614623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the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middle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of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69585" y="3602199"/>
            <a:ext cx="245612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leads 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27797" y="4701795"/>
            <a:ext cx="27478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turn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around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92876" y="5764586"/>
            <a:ext cx="72327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buy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399769" y="5764586"/>
            <a:ext cx="6046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02704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1.hand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 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宾语为代词时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要放在短语中间。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should hand in their homework on time.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学生们应当按时上交作业。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have finished your homework, please hand it in.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如果你已经完成了作业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就请交上来吧。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 out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型短语。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hand out the papers.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请把试卷发下去。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465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(1)Please hurry.You must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papers in five minutes.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A.hand 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B.hand back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C.give away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D.give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460941" y="200853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913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2.lead 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 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 road leading to the foot of the mountain.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有一条通往山脚下的路。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roads lead to Rome.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条条大路通罗马。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lead 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Smoking cigarettes may lead to lung diseases.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吸烟可能导致肺部疾病。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772826"/>
            <a:ext cx="11430000" cy="5730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794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driver drove too fast, and </a:t>
            </a:r>
            <a:r>
              <a:rPr lang="zh-CN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 traffic accident as a result.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12339" y="2674277"/>
            <a:ext cx="99097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led to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936736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571518"/>
            <a:ext cx="5120376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believe, discover, own, end,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serve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316101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know who is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dictionary?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story made me cry.It has a sad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drug(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not a new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.Customers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 kinds of food in the restaurant.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book is full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interesting characters(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892394" y="2331417"/>
            <a:ext cx="108234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owner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955006" y="2831564"/>
            <a:ext cx="11608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ending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794111" y="3417653"/>
            <a:ext cx="1579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discovery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833340" y="3990246"/>
            <a:ext cx="164820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are served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885886" y="4553900"/>
            <a:ext cx="164820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believable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6005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335</TotalTime>
  <Words>669</Words>
  <Application>Microsoft Office PowerPoint</Application>
  <PresentationFormat>宽屏</PresentationFormat>
  <Paragraphs>150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68</cp:revision>
  <dcterms:created xsi:type="dcterms:W3CDTF">2021-07-19T03:09:34Z</dcterms:created>
  <dcterms:modified xsi:type="dcterms:W3CDTF">2025-09-10T06:42:00Z</dcterms:modified>
</cp:coreProperties>
</file>