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How can we become good learners?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1776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(3)It’s raining now.I would like to watch TV at home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 football outside.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A.instead	B.instead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C.because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	D.because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(4)She didn’t go to the party tonight.She stayed at home and studied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A.later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B.either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C.instead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D.instead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40641" y="118051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536569" y="343055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837910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从方框中选择合适的单词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并用其适当形式填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425819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third, different, by, practice, develop both, note, memorize, be,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078305"/>
            <a:ext cx="11430000" cy="4361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 learn English well, you should keep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 as much as possible.There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several good ways to help you with English study.Firstly, you may take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any mistakes made by you, so as to get familiar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熟悉的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with the correct usage of English.Secondly, it’s important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abilities, especially the ability of reading.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reading more English materials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you will build your sense of English by and by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不久以后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try to form a reciting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背诵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habit.Well-written paragraphs are worth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reciting.By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them, you will find that writing English articles is not so difficult.Last but not the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you should always use a dictionary with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Chinese and English explanations 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).It will tell you the 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these two beautiful languages.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74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31385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.practicing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.are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.notes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 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.By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.Thirdly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.memorizing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.least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.both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.differences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60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39264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05779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3409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55895"/>
            <a:ext cx="588725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brain, ability, increase, lifelong,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2911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a man of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more active than mine.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population of the earth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 fast.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has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week’s lessons.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should remember that learning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journey.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940562" y="2446207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abilities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865182" y="2981415"/>
            <a:ext cx="922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brain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09074" y="3525095"/>
            <a:ext cx="198644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increasing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235052" y="4040933"/>
            <a:ext cx="1499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reviewed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659806" y="4613526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lifelong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495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一点一点地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独自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尽力做某事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stressed 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.instead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.have a test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.each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.prepare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69307" y="750443"/>
            <a:ext cx="14798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bit by bit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06277" y="1323036"/>
            <a:ext cx="209967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 one’s own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69307" y="1838529"/>
            <a:ext cx="12089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once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04760" y="2411122"/>
            <a:ext cx="19992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try to do sth.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37401" y="2983715"/>
            <a:ext cx="228940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worry 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82105" y="3545562"/>
            <a:ext cx="279756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紧张的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有压力的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86203" y="4076482"/>
            <a:ext cx="207941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代替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而不是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86203" y="4675321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进行测试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86203" y="5206241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每次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769307" y="5737161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做准备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1.remember to do sth.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 doing sth.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74733056"/>
              </p:ext>
            </p:extLst>
          </p:nvPr>
        </p:nvGraphicFramePr>
        <p:xfrm>
          <a:off x="381000" y="2156922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3245778"/>
                <a:gridCol w="818422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to do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记着要做某事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表示动作还没有发生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 doing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记着做过某事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表示动作已经发生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23542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 to turn off the light before you leave the 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离开房间前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记着要关灯。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remembered returning the book to him.But it’s still here.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我记得已经把书还给他了。但书仍然在这儿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2829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sleepy.Remember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(wake) me up at seven.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66592" y="2968219"/>
            <a:ext cx="13099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wake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10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2.on one’s own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one’s own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oneself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同义。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always do my homework on my own.(=I always do my homework by myself.)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我总是独自做家庭作业。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(2)She needs help.She can’t finish the 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A.of her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	B.on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own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 her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	D.her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 on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02259" y="400590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100"/>
            <a:ext cx="11430000" cy="62476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3.instead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是介词短语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在实际运用中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instead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后可连接多种词类及短语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其功能与连词十分相似。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give him advice instead of money.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我给了他忠告而不是钱。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you go to the party instead of me?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你代我去赴宴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 are now better instead of worse.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现在情况不是更坏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而是更好了。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watched TV instead of doing homework just now.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我刚才在看电视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而不是在做作业。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49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用于句首或句末。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is tired.Let me go instead.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他累了。让我代替他去吧。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didn’t reply.Instead, he left the 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他没有回答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而是离开了房间。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328</TotalTime>
  <Words>631</Words>
  <Application>Microsoft Office PowerPoint</Application>
  <PresentationFormat>宽屏</PresentationFormat>
  <Paragraphs>98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58</cp:revision>
  <dcterms:created xsi:type="dcterms:W3CDTF">2021-07-19T03:09:34Z</dcterms:created>
  <dcterms:modified xsi:type="dcterms:W3CDTF">2025-09-10T02:02:58Z</dcterms:modified>
</cp:coreProperties>
</file>