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0"/>
  </p:notesMasterIdLst>
  <p:sldIdLst>
    <p:sldId id="347" r:id="rId5"/>
    <p:sldId id="350" r:id="rId6"/>
    <p:sldId id="296" r:id="rId7"/>
    <p:sldId id="357" r:id="rId8"/>
    <p:sldId id="345" r:id="rId9"/>
    <p:sldId id="353" r:id="rId10"/>
    <p:sldId id="354" r:id="rId11"/>
    <p:sldId id="356" r:id="rId12"/>
    <p:sldId id="355" r:id="rId13"/>
    <p:sldId id="358" r:id="rId14"/>
    <p:sldId id="359" r:id="rId15"/>
    <p:sldId id="360" r:id="rId16"/>
    <p:sldId id="361" r:id="rId17"/>
    <p:sldId id="362" r:id="rId18"/>
    <p:sldId id="34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3698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9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20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</a:t>
            </a: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How can we become good learners?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A(3a-4c)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7966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(3)Tom’s brother is too young to go to school.(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Tom’s brother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can’t go to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63426" y="2979688"/>
            <a:ext cx="356379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so                           that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33902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5" name="矩形 4"/>
          <p:cNvSpPr>
            <a:spLocks noChangeAspect="1"/>
          </p:cNvSpPr>
          <p:nvPr/>
        </p:nvSpPr>
        <p:spPr>
          <a:xfrm>
            <a:off x="381000" y="1425819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his face showed that he was very happy.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.During his trip, 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deep hole on the mountain.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want anybody else to know about it.Please keep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a piece of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you, but for me it’s quite different.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.Mr.Green teaches his son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himself.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655082" y="1940011"/>
            <a:ext cx="171874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expression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74300" y="2494816"/>
            <a:ext cx="173797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discovered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346026" y="3116088"/>
            <a:ext cx="10198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secret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919138" y="4225697"/>
            <a:ext cx="8402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cake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835719" y="4705823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physics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59480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51265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二、完形填空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learning new vocabulary, we don’t just memorize a list of words.Instead, try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five sentences using each word.Then use the new word as often as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this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you will remember new words much longer.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Practicing sounds, you know,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.Take the sound “th” for example.Choose words that begin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“th” and repeat them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are comfortable with them.Let’s try!This, that, those, them, think, thought, through, thin, thick...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681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4703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Read, read, read — in English, of course!Reading is one of the best ways to increase your vocabulary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improve your grammar in a natural and fun way.Be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choose topics or books you are interested in.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someone is talking in English,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main point.If you hear a word you don’t understand, ignore(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it and go on listening.If you stop and think about the word, you will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everything else the person is saying.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 remember:Practice makes perfect.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2906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7351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.A.say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B.make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C.remember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.A.can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B.like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C.do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.A.day	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B.time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C.way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.A.difficult	B.terrible	C.funny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.A.with	B.from	C.at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.A.when	B.after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C.until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.A.but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B.so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C.and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.A.quick	B.sure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C.important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.A.look for	B.see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C.listen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.A.miss	B.guess	C.get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3872" y="5921217"/>
            <a:ext cx="909999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23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500910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67425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979096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1631582"/>
            <a:ext cx="6510885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expression, grammar, chemistry, repeat,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pal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34117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.Learning English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boring, but I think it’s very useful.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have learned more useful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watching English movies.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are speaking too quickly.Could you please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question?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improve my writing by writing e-mails to my pen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can do many experiments in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396031" y="2316711"/>
            <a:ext cx="14798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grammar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637979" y="2862439"/>
            <a:ext cx="18582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expressions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738128" y="3414484"/>
            <a:ext cx="10599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repeat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364465" y="4522949"/>
            <a:ext cx="7617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pals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483128" y="5095542"/>
            <a:ext cx="159851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chemistry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5244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关键词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做练习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记日记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secret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.because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72108" y="1674247"/>
            <a:ext cx="167065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key words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72108" y="2246840"/>
            <a:ext cx="194636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do exercises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72108" y="2768639"/>
            <a:ext cx="194636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keep a diary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769574" y="3370736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的秘密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769574" y="3914637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因为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2243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746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1.because 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78567570"/>
              </p:ext>
            </p:extLst>
          </p:nvPr>
        </p:nvGraphicFramePr>
        <p:xfrm>
          <a:off x="381000" y="1966376"/>
          <a:ext cx="11430000" cy="1109472"/>
        </p:xfrm>
        <a:graphic>
          <a:graphicData uri="http://schemas.openxmlformats.org/drawingml/2006/table">
            <a:tbl>
              <a:tblPr firstRow="1" firstCol="1" bandRow="1"/>
              <a:tblGrid>
                <a:gridCol w="3810000"/>
                <a:gridCol w="1213207"/>
                <a:gridCol w="640679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 of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由于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介词短语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后接名词或代词做宾语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后接原因状语从句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23317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stayed at home all day yesterday because of the heavy rain.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因为下大雨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他昨天在家里待了一整天。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 didn’t go to school yesterday because he was badly ill.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因为吉姆病得很严重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所以他昨天没有去上学。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7087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heavy rain, we didn’t go camping last Sunday.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—What a pity!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A.Because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B.Because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C.Instead of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D.As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577771" y="196254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10168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2.look up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up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后接代词做宾语时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代词要放在短语之间。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look it up in a dictionary if you meet a new word.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如果你遇到一个新单词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你可以查字典。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up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抬头看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 looked up and saw nothing.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汤姆抬头看了看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什么也没有看到。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381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(2)If you don’t know how to spell a new word, you’d better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A.look up a dictionary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B.look up it in a dictionary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C.look it up in a dictionary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D.look a dictionary up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447776" y="178788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53382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3.The teacher spoke so quickly that I did not understand her most of the time.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老师说话如此快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以至于我大多数时候都听不懂她的话。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so...that...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以至于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引导结果状语从句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后接形容词或副词。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 was so careless that he made many mistakes in the composition.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汤姆如此粗心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以至于在作文中犯了很多错误。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that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引导目的状语从句。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got up early so that I could catch the early bus.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为了赶上早班公共汽车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我很早就起床了。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331</TotalTime>
  <Words>617</Words>
  <Application>Microsoft Office PowerPoint</Application>
  <PresentationFormat>宽屏</PresentationFormat>
  <Paragraphs>108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49</cp:revision>
  <dcterms:created xsi:type="dcterms:W3CDTF">2021-07-19T03:09:34Z</dcterms:created>
  <dcterms:modified xsi:type="dcterms:W3CDTF">2025-09-10T02:01:11Z</dcterms:modified>
</cp:coreProperties>
</file>