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8"/>
  </p:notesMasterIdLst>
  <p:sldIdLst>
    <p:sldId id="347" r:id="rId5"/>
    <p:sldId id="350" r:id="rId6"/>
    <p:sldId id="296" r:id="rId7"/>
    <p:sldId id="351" r:id="rId8"/>
    <p:sldId id="345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4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12</a:t>
            </a:r>
            <a:r>
              <a:rPr lang="zh-CN" altLang="en-US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Life is full of the unexpected</a:t>
            </a:r>
            <a:r>
              <a:rPr lang="en-US" altLang="zh-CN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A(1a-2d)</a:t>
            </a:r>
            <a:endParaRPr lang="en-US" altLang="zh-CN" sz="42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80038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.Everyone thinks the new TV play’s ending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(expected).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boy kept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(watch) TV the whole afternoon.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.When  I got home, my mother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(finish) cooking.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.Linda, there is only a little time left.We have to walk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(quick).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.Look!Jim is brushing his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(tooth).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283408" y="1497484"/>
            <a:ext cx="18165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unexpected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923943" y="2070077"/>
            <a:ext cx="149912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watching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461661" y="2642670"/>
            <a:ext cx="194796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had finished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508895" y="3150858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quickly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56086" y="3723451"/>
            <a:ext cx="88036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teeth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28731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55498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.—Why were you late for school this morning?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—Because my alarm clock didn’t go off and I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A.overslept	B.completed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C.changed	D.fell asleep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aunt drove by and gave me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the way home.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A.walk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B.lift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C.way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D.idea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got to school, Mr.Wang had started teaching.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A.In time	B.On time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C.By the time	D.In the time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50695" y="1419838"/>
            <a:ext cx="514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5838846" y="309076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989444" y="472435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64128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8798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.—I’m sorry I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exercise book at home this morning.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 doesn’t matter.Don’t forget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here this afternoon.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A.left;to bring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B.forgot;bringing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C.have left;to bring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D.have forgotten;to bring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.She said when she got to the cinema, the film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5 minutes.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A.has begun	B.had begun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C.has been on	D.had been on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89525" y="116949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7585453" y="394351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93320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2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7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.Professor Harris said that the population crash was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出乎意料的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shall probably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睡过头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as I am not used to getting up so early.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is a black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over there.Whose is it?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.Jim was taking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淋浴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at that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幸运地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Lucy wasn’t hurt badly.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235159" y="1753117"/>
            <a:ext cx="18165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unexpected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437127" y="2852451"/>
            <a:ext cx="191751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oversleep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745352" y="3969497"/>
            <a:ext cx="153760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backpack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437127" y="4562725"/>
            <a:ext cx="122180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shower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046834" y="5084011"/>
            <a:ext cx="130035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Luckily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64839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 full of...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.keep sleeping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.rush out of...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穿上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醒来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叫醒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起床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474942" y="1498330"/>
            <a:ext cx="315663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充满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装满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939367" y="2042095"/>
            <a:ext cx="351570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一直在睡觉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继续睡觉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672239" y="2616682"/>
            <a:ext cx="162095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冲出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861760" y="3184594"/>
            <a:ext cx="109196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put on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693745" y="3686869"/>
            <a:ext cx="139012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wake up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92593" y="4284444"/>
            <a:ext cx="107112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get up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37910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1.the unexpected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unexpected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出乎意料的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始料不及的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unexpected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出乎意料的事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”,“the+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通常表示某一类人或某一类事物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在句中做主语时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谓语动词通常用复数形式。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should take more care of the homeless.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我们应该更加关注无家可归的人。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sick(=The sick people) are always taken good care of in the hospital.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在那家医院里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病人们总是受到很好的照顾。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080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我们不应该嘲笑穷人。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shouldn’t laugh at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(2)The wounded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taken good care of in the hospital.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A.is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B.am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C.are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D.be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59748" y="2712498"/>
            <a:ext cx="13708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the poor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243300" y="331184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1801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939"/>
            <a:ext cx="11430000" cy="65160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2.leave</a:t>
            </a:r>
            <a:r>
              <a:rPr lang="zh-CN" altLang="zh-CN" sz="27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forget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7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forget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遗忘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之意。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 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在表示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遗忘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通常指无意中将某物遗留在某个地方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因此常与表示地点的状语连用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forget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指的是不记得某事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用来描述对事件或信息的遗忘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通常不与表示地点的副词或短语连用。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Oh, I’ve forgotten my wallet.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噢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我忘记带钱包了。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Oh, I’ve left my wallet at home.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噢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我的钱包落在家里了。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—I’ve left my watch upstairs.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我把表忘在楼上了。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—I’ll go and get it for you.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我去给你拿。</a:t>
            </a:r>
            <a:endParaRPr lang="zh-CN" altLang="zh-CN" sz="27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96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6265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(3)—Sorry, Mr.Green.I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English book at home.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—That’s OK, but don’t forget next time.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A.forgot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B.forget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C.left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D.kept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209071" y="164743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52271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41163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.When I got to school, I realized I had left my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at home.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was late for school because I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yesterday.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.By the time I got up, my brother had already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the shower.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.Life is full of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.When I went into the classroom, the final bell was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583271" y="1929737"/>
            <a:ext cx="153760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backpack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281863" y="2502330"/>
            <a:ext cx="153760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overslept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18887" y="3044101"/>
            <a:ext cx="163859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got/gotten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473610" y="3595981"/>
            <a:ext cx="18165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unexpected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382743" y="4158491"/>
            <a:ext cx="122180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ringing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93252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330</TotalTime>
  <Words>568</Words>
  <Application>Microsoft Office PowerPoint</Application>
  <PresentationFormat>宽屏</PresentationFormat>
  <Paragraphs>114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67</cp:revision>
  <dcterms:created xsi:type="dcterms:W3CDTF">2021-07-19T03:09:34Z</dcterms:created>
  <dcterms:modified xsi:type="dcterms:W3CDTF">2025-09-10T06:34:14Z</dcterms:modified>
</cp:coreProperties>
</file>