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9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54" r:id="rId12"/>
    <p:sldId id="356" r:id="rId13"/>
    <p:sldId id="355" r:id="rId14"/>
    <p:sldId id="357" r:id="rId15"/>
    <p:sldId id="361" r:id="rId16"/>
    <p:sldId id="362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think that mooncakes are delicious!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967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3.smell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。过去式和过去分词均为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smelled(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smelt)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smell something burning?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你闻到东西烧焦的气味了吗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作连系动词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 smells good.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饭闻起来很香。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gives off a nice smell.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它散发出一种香味。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765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(3)—Dad, what are you cooking?It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good.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 main dish for our dinner.You will like 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A.smells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B.sounds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C.tastes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98049" y="19048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4286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 are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have a P.E.lesson.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a fish at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bottle.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wish to take this opportunity(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how pleased I 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could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the milk was not fresh.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go for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by the riverside.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11964" y="2083850"/>
            <a:ext cx="15392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gathering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19177" y="2624834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bottom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626072" y="3189318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express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071284" y="3782459"/>
            <a:ext cx="960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smell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931704" y="4314738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picnic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7294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9777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took photos on the last day of the Spring Festival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(celebrate).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.Money can’t buy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(happy).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 comes from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(together) of the team.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writer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(express) his love for his motherland in his novels.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had a lot of fun at the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(picnic) on the beach.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744" y="1910584"/>
            <a:ext cx="19159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celebrations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07056" y="2428638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happiness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05699" y="2980683"/>
            <a:ext cx="1976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togetherness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18644" y="3542620"/>
            <a:ext cx="1976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expresses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04298" y="4660948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picnic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65371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3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3721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76207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custom, express, lunar, gather, happiness, bottom, togetherness, picnic, smell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16495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eat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tangyuan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during the Lantern Festival.They are also an important symbol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family.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China, the Lantern Festival is one of the most popular festivals and it falls on the 15th day of the first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the evenings, we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 the fireplace(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壁炉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talk.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122036" y="2690084"/>
            <a:ext cx="1976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togetherness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851483" y="2690084"/>
            <a:ext cx="1976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happiness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717919" y="3816886"/>
            <a:ext cx="128112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lunar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672192" y="4346699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gather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1128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custom, express, lunar, gather, happiness, bottom, togetherness, picnic, smell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1478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.Although it is only a story,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setting off fireworks during the Spring Festival is still popular today.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.Grandma was standing at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stairs.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thanks to her this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flowers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often have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weekend.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1383" y="1614785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custom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72884" y="2738682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bottom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96785" y="3265661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expressed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98811" y="3860690"/>
            <a:ext cx="217399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smelt/smelled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2898" y="4368877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picnic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81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中国龙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蘑菇房子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爆炸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.take place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.count down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.sweep 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.on the eve of the Spring Festival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20403" y="1183888"/>
            <a:ext cx="24256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Chinese dragon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21095" y="1797577"/>
            <a:ext cx="26468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mushroom house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09796" y="2309651"/>
            <a:ext cx="28953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 Spring Festival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44534" y="2876111"/>
            <a:ext cx="144456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set off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23959" y="3449503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发生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32841" y="4008007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倒计时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223959" y="4563027"/>
            <a:ext cx="207941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打扫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扫除　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83609" y="5120665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在除夕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89464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1.custom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custom has now become a rule.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那种习惯现已变成规则。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my custom to go for a walk before breakfast.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早餐前出去散散步是我的习惯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8411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(1)Different countries have different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A.customs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B.custom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C.countries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096000" y="185348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974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2.express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of all,allow me to express my warmest welcome to you.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首先让我向你们表示最热烈的欢迎。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tried to express her thanks to 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她试图向我表达她的感谢。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7660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特快列车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evening they saw her get on the No.12 express to Beijing.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那天晚上他们看见她上了开往北京的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次特快列车。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用作形容词时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特快的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快递的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express highway is under construction in North China.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在华北一条高速公路正在建设中。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我们乘坐快车怎么样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about </a:t>
            </a:r>
            <a:r>
              <a:rPr lang="en-US" altLang="zh-CN" sz="2800" smtClean="0"/>
              <a:t>__________ _________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82238" y="4884360"/>
            <a:ext cx="4658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taking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the          express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627</Words>
  <Application>Microsoft Office PowerPoint</Application>
  <PresentationFormat>宽屏</PresentationFormat>
  <Paragraphs>119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54</cp:revision>
  <dcterms:created xsi:type="dcterms:W3CDTF">2021-07-19T03:09:34Z</dcterms:created>
  <dcterms:modified xsi:type="dcterms:W3CDTF">2025-09-10T02:07:44Z</dcterms:modified>
</cp:coreProperties>
</file>