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  <p:sldMasterId id="2147483713" r:id="rId4"/>
  </p:sldMasterIdLst>
  <p:notesMasterIdLst>
    <p:notesMasterId r:id="rId17"/>
  </p:notesMasterIdLst>
  <p:sldIdLst>
    <p:sldId id="347" r:id="rId5"/>
    <p:sldId id="350" r:id="rId6"/>
    <p:sldId id="296" r:id="rId7"/>
    <p:sldId id="351" r:id="rId8"/>
    <p:sldId id="345" r:id="rId9"/>
    <p:sldId id="353" r:id="rId10"/>
    <p:sldId id="354" r:id="rId11"/>
    <p:sldId id="355" r:id="rId12"/>
    <p:sldId id="356" r:id="rId13"/>
    <p:sldId id="357" r:id="rId14"/>
    <p:sldId id="358" r:id="rId15"/>
    <p:sldId id="349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264" y="66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2025-09-10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64378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6816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604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55118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06371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86436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69860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78520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65322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5365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2557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29316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8.xml"/><Relationship Id="rId9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19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035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8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棱台 2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4000" b="1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Unit 4</a:t>
            </a:r>
            <a:r>
              <a:rPr lang="zh-CN" altLang="en-US" sz="4000" b="1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　</a:t>
            </a:r>
            <a:r>
              <a:rPr lang="en-US" altLang="zh-CN" sz="40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I used to be afraid of the dark.</a:t>
            </a:r>
            <a:endParaRPr lang="en-US" altLang="zh-CN" sz="4000" b="1" smtClean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40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Section A(3a-4c)</a:t>
            </a:r>
            <a:endParaRPr lang="en-US" altLang="zh-CN" sz="4000" b="1" smtClean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45224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三、单项填空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.We all know that England is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European country.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A.a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B.an	C.the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D./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flowers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 water because they haven’t been watered for many days.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A.gain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B.request	C.rescue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D.require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.—Don’t smoke any more.It’s bad for your health.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—I’m trying to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.It’s really hard, you know.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A.turn it on	B.put it off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C.give it up	D.take it out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4959" y="827482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834919" y="1885720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057095" y="4098809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3861538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64839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.If you want to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finishing the job on time, you must fight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don’t stop.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A.success;at	B.success;on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C.succeed;in	D.succeed;on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.His cousin is a(n)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boy.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A.11-year-old	B.11-years-old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C.12-year old	D.12-years-old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098192" y="964839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542544" y="3163509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3191294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70087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基础自主梳理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36602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核心重难探究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8" name="Picture 2" descr="花朵ppt素材设计素材免费下载 花朵ppt素材设计图片 千图网平面设计 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>
            <a:off x="7612577" y="7210546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6487884" y="4459191"/>
            <a:ext cx="3995057" cy="762000"/>
          </a:xfrm>
          <a:prstGeom prst="roundRect">
            <a:avLst/>
          </a:prstGeom>
          <a:solidFill>
            <a:srgbClr val="70AD47">
              <a:lumMod val="75000"/>
            </a:srgb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</a:rPr>
              <a:t>知能巩固提升</a:t>
            </a:r>
            <a:endParaRPr kumimoji="0" lang="zh-CN" altLang="en-US" sz="36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基础自主梳理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223361"/>
            <a:ext cx="11430000" cy="45132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一、根据句意及中文提示写出单词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.This is a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私人的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letter.You mustn’t read it.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.That man often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采访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some famous people around the world.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.How many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护卫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are there at the gate?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.Now Mandy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敢于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to go out alone at night.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.I’ll give you some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背景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information on the company.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2469373" y="1763696"/>
            <a:ext cx="1180131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private</a:t>
            </a:r>
            <a:endParaRPr lang="zh-CN" altLang="en-US" sz="280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3363224" y="2336289"/>
            <a:ext cx="1678665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interviews</a:t>
            </a:r>
            <a:endParaRPr lang="zh-CN" altLang="en-US" sz="280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2792394" y="3416931"/>
            <a:ext cx="1141659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guards</a:t>
            </a:r>
            <a:endParaRPr lang="zh-CN" altLang="en-US" sz="280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3059438" y="4015920"/>
            <a:ext cx="941283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dares</a:t>
            </a:r>
            <a:endParaRPr lang="zh-CN" altLang="en-US" sz="280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4041139" y="4529628"/>
            <a:ext cx="1879041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background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19" grpId="0"/>
      <p:bldP spid="20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14402"/>
            <a:ext cx="11430000" cy="61937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二、中英短语互译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.deal with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.hang out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.in public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.be able to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.fight on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学着做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至少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放弃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做演讲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232887" y="759012"/>
            <a:ext cx="1720343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应对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;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处理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232887" y="1306376"/>
            <a:ext cx="902811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闲逛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232887" y="1853740"/>
            <a:ext cx="1261884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公开地</a:t>
            </a:r>
            <a:endParaRPr lang="zh-CN" altLang="en-US" sz="28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232887" y="2415770"/>
            <a:ext cx="902811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能够</a:t>
            </a:r>
            <a:endParaRPr lang="zh-CN" altLang="en-US" sz="28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190247" y="2949811"/>
            <a:ext cx="3874779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继续战斗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;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奋力持续下去</a:t>
            </a:r>
            <a:endParaRPr lang="zh-CN" altLang="en-US" sz="280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2323811" y="3514675"/>
            <a:ext cx="2167581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not...anymore</a:t>
            </a:r>
            <a:endParaRPr lang="zh-CN" altLang="en-US" sz="280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2323811" y="4057070"/>
            <a:ext cx="122982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take up</a:t>
            </a:r>
            <a:endParaRPr lang="zh-CN" altLang="en-US" sz="280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2248917" y="4640741"/>
            <a:ext cx="122982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at least</a:t>
            </a:r>
            <a:endParaRPr lang="zh-CN" altLang="en-US" sz="280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2248917" y="5169010"/>
            <a:ext cx="1250663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give up</a:t>
            </a:r>
            <a:endParaRPr lang="zh-CN" altLang="en-US" sz="280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2467726" y="5712348"/>
            <a:ext cx="2114681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give a speech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1432755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核心重难探究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223361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deal 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 with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用法剖析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deal with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 with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都有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应对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之意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在大多数情况下可通用。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 found a way to deal with/do with the pressure.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他们找到应对压力的办法了。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 have learned to deal with/do with various persons.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他们学会了和各种人打交道。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52575" y="854789"/>
            <a:ext cx="9086850" cy="2990850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381000" y="3985177"/>
            <a:ext cx="11430000" cy="16933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don’t know how they deal with the problem.= I don’t know what they do with the problem.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我不知道他们如何处理这个问题。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4532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86012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don’t know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problem.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A.how deal with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B.how to deal with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C.what to deal with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D.what do with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673209" y="1869813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642975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知能巩固提升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3" name="矩形 2"/>
          <p:cNvSpPr>
            <a:spLocks noChangeAspect="1"/>
          </p:cNvSpPr>
          <p:nvPr/>
        </p:nvSpPr>
        <p:spPr>
          <a:xfrm>
            <a:off x="381000" y="1362857"/>
            <a:ext cx="11430000" cy="45132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一、根据句意及首字母提示写出单词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.Look!The reporter is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Lily on TV.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.How did you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with your old toys?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.These days there are more and more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cars on the road.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.“You can’t enter unless the owner agrees, ” the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says to the visitor.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.—It is bad manners to spit in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—Sorry, I won’t do it again.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4048961" y="1888640"/>
            <a:ext cx="1997663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interviewing</a:t>
            </a:r>
            <a:endParaRPr lang="zh-CN" altLang="en-US" sz="280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3144835" y="2464035"/>
            <a:ext cx="780983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deal</a:t>
            </a:r>
            <a:endParaRPr lang="zh-CN" altLang="en-US" sz="280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6299161" y="2995532"/>
            <a:ext cx="1180131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private</a:t>
            </a:r>
            <a:endParaRPr lang="zh-CN" altLang="en-US" sz="280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7737543" y="3568125"/>
            <a:ext cx="1002197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guard</a:t>
            </a:r>
            <a:endParaRPr lang="zh-CN" altLang="en-US" sz="280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5328535" y="4641474"/>
            <a:ext cx="1080745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public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1264086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62097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二、用所给单词的适当形式填空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.China and Japan are two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(Asia) countries.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.Molly is afraid of speaking in public because of her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(shy).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.Mr.Green will give a long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(speak) at the meeting this Saturday.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little girl dares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(go) out at night.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.Lucy took up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(swim) at the age of six.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948392" y="1415388"/>
            <a:ext cx="1021433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Asian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8400244" y="1905788"/>
            <a:ext cx="1300356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shyness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948392" y="2478381"/>
            <a:ext cx="115929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speech</a:t>
            </a:r>
            <a:endParaRPr lang="zh-CN" altLang="en-US" sz="28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910702" y="3604265"/>
            <a:ext cx="912429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to go</a:t>
            </a:r>
            <a:endParaRPr lang="zh-CN" altLang="en-US" sz="28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060950" y="4176858"/>
            <a:ext cx="169950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swimming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3879297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349</TotalTime>
  <Words>314</Words>
  <Application>Microsoft Office PowerPoint</Application>
  <PresentationFormat>宽屏</PresentationFormat>
  <Paragraphs>103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12</vt:i4>
      </vt:variant>
    </vt:vector>
  </HeadingPairs>
  <TitlesOfParts>
    <vt:vector size="26" baseType="lpstr">
      <vt:lpstr>NEU-BZ-S92</vt:lpstr>
      <vt:lpstr>方正书宋_GBK</vt:lpstr>
      <vt:lpstr>黑体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1_Office 主题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Windows User</cp:lastModifiedBy>
  <cp:revision>62</cp:revision>
  <dcterms:created xsi:type="dcterms:W3CDTF">2021-07-19T03:09:34Z</dcterms:created>
  <dcterms:modified xsi:type="dcterms:W3CDTF">2025-09-10T02:25:22Z</dcterms:modified>
</cp:coreProperties>
</file>