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5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5" r:id="rId12"/>
    <p:sldId id="356" r:id="rId13"/>
    <p:sldId id="3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think that mooncakes are delicious!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90636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57151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lvl="0" algn="ctr"/>
            <a:r>
              <a:rPr lang="zh-CN" altLang="en-US" sz="3600" ker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1582"/>
            <a:ext cx="5758371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tie, tradition, dessert, whoever,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36747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comes last will sing a song.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people eat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zongzi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Dragon Boat Festival.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 has different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match different shirts.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.Ancient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very common in Suzhou.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different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that small shop.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60273" y="2367473"/>
            <a:ext cx="185820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Whoever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725759" y="2950076"/>
            <a:ext cx="175881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tradition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746251" y="3499930"/>
            <a:ext cx="104067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ties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084831" y="3969923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gardens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086455" y="4627706"/>
            <a:ext cx="13195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desserts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82646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击落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.traditional folk stories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.live forever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.more and more popular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06257" y="1432444"/>
            <a:ext cx="18501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shoot down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432315" y="1982242"/>
            <a:ext cx="247696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share...with...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39820" y="2532040"/>
            <a:ext cx="197682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as a result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85613" y="3089268"/>
            <a:ext cx="26981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传统的民间故事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36525" y="3647503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长生不老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36552" y="4186617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越来越受欢迎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174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1.lay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过去式和过去分词都是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nurse laid the medicine in front of the patient.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护士把药放在病人面前。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want to lay out some flowers in the 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我想在房间里放一些花。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hens lay eggs every day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些母鸡每天都下蛋。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5748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根据句意和首字母提示写出单词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aunt liked the hen very much because it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many eggs last month.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54413" y="2592084"/>
            <a:ext cx="721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laid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2.tradition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traditions in my hometown.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在我家乡有许多传统。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传统的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traditional to eat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jiaozi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the Spring Festival.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在春节吃饺子是传统。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(2)It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women get married in red long dresses.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A.habit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B.hobby    C.tradition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D.folk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71447" y="527364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027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.Though Mr.Li is not rich, he always helps the poor people.So we all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him very much.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boy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 money from the supermarket.His parents were very angry with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beautiful flowers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girl waters them 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things everywhere in your room.Look!You have made such a mess.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man is from the countryside.He likes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music very much.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3712" y="1929737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admire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32913" y="2502330"/>
            <a:ext cx="8611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stole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59690" y="3550294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garden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53843" y="4649628"/>
            <a:ext cx="622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lay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624170" y="5790060"/>
            <a:ext cx="7633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folk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926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723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Spring Festival is one of the most important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(tradition) festivals in 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.Lily refused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(invite) me to her birthday party.I felt very sad.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the story of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Snake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the most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(touch).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(who) leaves the room last should turn off the lights.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(fly) up to the moon by spaceship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65959" y="1331076"/>
            <a:ext cx="201689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traditional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05591" y="2465961"/>
            <a:ext cx="1369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invite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13205" y="2987347"/>
            <a:ext cx="14398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touching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69259" y="3526685"/>
            <a:ext cx="1499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Whoever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22706" y="4099278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flew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0926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326</TotalTime>
  <Words>434</Words>
  <Application>Microsoft Office PowerPoint</Application>
  <PresentationFormat>宽屏</PresentationFormat>
  <Paragraphs>85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52</cp:revision>
  <dcterms:created xsi:type="dcterms:W3CDTF">2021-07-19T03:09:34Z</dcterms:created>
  <dcterms:modified xsi:type="dcterms:W3CDTF">2025-09-10T02:05:49Z</dcterms:modified>
</cp:coreProperties>
</file>