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  <p:sldMasterId id="2147483713" r:id="rId4"/>
  </p:sldMasterIdLst>
  <p:notesMasterIdLst>
    <p:notesMasterId r:id="rId21"/>
  </p:notesMasterIdLst>
  <p:sldIdLst>
    <p:sldId id="347" r:id="rId5"/>
    <p:sldId id="350" r:id="rId6"/>
    <p:sldId id="296" r:id="rId7"/>
    <p:sldId id="351" r:id="rId8"/>
    <p:sldId id="345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49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64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2025-09-10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437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681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49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51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3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8643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98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852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53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36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93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8.xml"/><Relationship Id="rId9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19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9" action="ppaction://hlinksldjump" highlightClick="1">
              <a:snd r:embed="rId10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035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Unit 13</a:t>
            </a:r>
            <a:r>
              <a:rPr lang="zh-CN" altLang="en-US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We</a:t>
            </a:r>
            <a:r>
              <a:rPr lang="en-US" altLang="zh-CN" sz="4000" b="1">
                <a:solidFill>
                  <a:srgbClr val="D60093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’</a:t>
            </a: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re trying to save the earth</a:t>
            </a:r>
            <a:r>
              <a:rPr lang="en-US" altLang="zh-CN" sz="4000" b="1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!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Section B(3a-Self Check)</a:t>
            </a:r>
            <a:endParaRPr lang="en-US" altLang="zh-CN" sz="4000" b="1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96296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5209"/>
            <a:ext cx="568456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二、用方框中短语的适当形式填</a:t>
            </a:r>
            <a:r>
              <a:rPr lang="zh-CN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847695"/>
            <a:ext cx="11430000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put...to good use, take part in, upside down, bring back, be thirsty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642933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.Spring comes.Everything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painting looks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me.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.If a person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knowledge, there lies in front of him a way to success.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.Last week they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cleaning up the city streets.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 love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teaching children to play basketball after school.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637360" y="1580074"/>
            <a:ext cx="2755883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is brought back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051733" y="2147986"/>
            <a:ext cx="200888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upside down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719106" y="2684549"/>
            <a:ext cx="200888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is thirsty for</a:t>
            </a:r>
            <a:endParaRPr lang="zh-CN" altLang="en-US" sz="28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792665" y="3793705"/>
            <a:ext cx="183896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took part in</a:t>
            </a:r>
            <a:endParaRPr lang="zh-CN" altLang="en-US" sz="28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532350" y="4368839"/>
            <a:ext cx="5538696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put                                   to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good use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78397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30093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三、阅读理解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April 22nd is World Earth Day.What can you do to make the planet a better place to live?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plants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▲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not get in the way of the natural habitats(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生活环境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of plants and animals. Do not pick wild flowers.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▲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 to your family or teacher about starting a garden to attract(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吸引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butterflies and birds.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▲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Pet waste has bacteria(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that may harm fish and other animals.Clean up your dog’s waste while walking it.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3924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66956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Three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Rs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▲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Reduce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Buy and use things that are made to last for long.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cloth bags to go shopping.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▲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Reuse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empty boxes as holders for things like pencils and pens.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Fix something that’s broken instead of throwing it away.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both sides of every piece of paper.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1803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5661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▲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Recycle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old mobile phones to a recycling center.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Separate rubbish so you can recycle paper, glass, aluminum cans(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铝罐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and plastic.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Instead of throwing out food waste, make it turn into new soil.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Click here for more things we can do to make the world a greener, cleaner place.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1826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92920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.What can we do to help plants or animals?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A.Pick beautiful wild flowers.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B.Walk our pet dogs often.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C.Start a garden at home.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.Those who can find new ways of using things like empty bottles may be good at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A.reducing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B.reusing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C.recycling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94217" y="89292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1921525" y="3759409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044391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84763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.According to the text, people are encouraged to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their daily life.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A.buy more things than they need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B.make more food waste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C.use both sides of paper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.Where is the text probably taken from?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A.An environment website.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B.A science magazine.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 history book.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90810" y="76963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6380509" y="3029945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992125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80361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基础自主梳理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46876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核心重难探究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8" name="Picture 2" descr="花朵ppt素材设计素材免费下载 花朵ppt素材设计图片 千图网平面设计 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>
            <a:off x="7612577" y="7210546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6487884" y="4459191"/>
            <a:ext cx="3995057" cy="762000"/>
          </a:xfrm>
          <a:prstGeom prst="roundRect">
            <a:avLst/>
          </a:prstGeom>
          <a:solidFill>
            <a:srgbClr val="70AD47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知能巩固提升</a:t>
            </a: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基础自主梳理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2714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一、根据句意及提示写出相应的单词或短语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.From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)of my heart, I should say “thank you” to him.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can’t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buy the car because I don’t have enough money.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.According to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studies, eating fruits is helpful.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 you often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 u="sng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扔掉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)things you don’t need?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.Have you ever thought about how these things can actually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/>
              <a:t>__________ _________ _________ _________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好好利用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)?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430261" y="1557908"/>
            <a:ext cx="120097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bottom</a:t>
            </a:r>
            <a:endParaRPr lang="zh-CN" altLang="en-US" sz="280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142585" y="2666764"/>
            <a:ext cx="105663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afford</a:t>
            </a:r>
            <a:endParaRPr lang="zh-CN" altLang="en-US" sz="280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199221" y="3203027"/>
            <a:ext cx="1856598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scientific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3199221" y="3747054"/>
            <a:ext cx="267733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throw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away</a:t>
            </a:r>
            <a:endParaRPr lang="zh-CN" altLang="en-US" sz="280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191781" y="4827344"/>
            <a:ext cx="5888150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put </a:t>
            </a: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to              good            use 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21625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.His father bought him a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(wood) horse as a birthday gift.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.My schoolbag looks much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(ugly) than his.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are all kinds of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(work) of art in the museum.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.Let’s use the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(reuse)materials.It’s good for environment.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.Fruit juices(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果汁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can be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(harm)to children’s teeth.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774804" y="1692223"/>
            <a:ext cx="132119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wooden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72754" y="2214700"/>
            <a:ext cx="1380506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uglier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233526" y="2778273"/>
            <a:ext cx="106311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works</a:t>
            </a:r>
            <a:endParaRPr lang="zh-CN" altLang="en-US" sz="280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076904" y="3350866"/>
            <a:ext cx="1737976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reusable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15284" y="3908504"/>
            <a:ext cx="1321196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harmful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43275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核心重难探究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678416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词语剖析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实义动词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后接名词、代词、动词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形式及带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的动词不定式做宾语。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后面接动词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形式时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形式表被动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此时主语常为某物。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38186"/>
            <a:ext cx="11430000" cy="44941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 sth.“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需要某物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need your help.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我需要你的帮助。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 to do sth.“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需要做某事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you need to go at once?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你需要马上去吗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 doing=need to be done “(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需要被做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bridge needs repairing.=The bridge needs to be repaired.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这座桥需要修理了。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01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2757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【拓展】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friend in need is a friend indeed.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患难见真情。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情态动词时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常用于疑问句和否定句中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无人称或数的变化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后接动词原形。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引出的一般疑问句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肯定回答常用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to,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否定回答常用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needn’t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—Need I answer the question?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我需要回答这个问题吗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—Yes, you must./ No, you needn’t.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你必须。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你不必。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96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74489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(1)—Shall I tell John about it?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—No, you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told him just now.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A.needn’t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B.can’t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C.mustn’t	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D.shouldn’t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用所给单词的适当形式填空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need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(add) some red sugar to the soup.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bike is broken, so it needs 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(repair).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362502" y="1822850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584678" y="4011245"/>
            <a:ext cx="1071127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to add</a:t>
            </a:r>
            <a:endParaRPr lang="zh-CN" altLang="en-US" sz="28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533361" y="4522193"/>
            <a:ext cx="355097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repairing/to be repaired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52271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知能巩固提升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223361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一、根据句意及所给首字母提示写出单词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.There’s a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orange juice on the table.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knife is made of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 feels smooth and cold.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waste paper means protecting trees.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.—Where shall we meet?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—At the school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.Several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attended the funeral.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304989" y="1785690"/>
            <a:ext cx="100059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bottle</a:t>
            </a:r>
            <a:endParaRPr lang="zh-CN" altLang="en-US" sz="280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113240" y="2358283"/>
            <a:ext cx="1000595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metal</a:t>
            </a:r>
            <a:endParaRPr lang="zh-CN" altLang="en-US" sz="280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163259" y="2858958"/>
            <a:ext cx="1996059" cy="5679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Recycling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80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305584" y="3927470"/>
            <a:ext cx="78098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gate</a:t>
            </a:r>
            <a:endParaRPr lang="zh-CN" altLang="en-US" sz="280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161288" y="4530970"/>
            <a:ext cx="163859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presidents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908692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335</TotalTime>
  <Words>817</Words>
  <Application>Microsoft Office PowerPoint</Application>
  <PresentationFormat>宽屏</PresentationFormat>
  <Paragraphs>127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NEU-BZ-S92</vt:lpstr>
      <vt:lpstr>方正书宋_GBK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User</cp:lastModifiedBy>
  <cp:revision>69</cp:revision>
  <dcterms:created xsi:type="dcterms:W3CDTF">2021-07-19T03:09:34Z</dcterms:created>
  <dcterms:modified xsi:type="dcterms:W3CDTF">2025-09-10T06:49:11Z</dcterms:modified>
</cp:coreProperties>
</file>