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1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5" r:id="rId13"/>
    <p:sldId id="357" r:id="rId14"/>
    <p:sldId id="358" r:id="rId15"/>
    <p:sldId id="359" r:id="rId16"/>
    <p:sldId id="360" r:id="rId17"/>
    <p:sldId id="361" r:id="rId18"/>
    <p:sldId id="362" r:id="rId19"/>
    <p:sldId id="349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11</a:t>
            </a:r>
            <a:r>
              <a:rPr lang="zh-CN" altLang="en-US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Sad movies make me cry</a:t>
            </a: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A(1a-2d)</a:t>
            </a:r>
            <a:endParaRPr lang="en-US" altLang="zh-CN" sz="44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2336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.Mrs.Black has been ill for a long time.Anything can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her mad.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like Mr.Bean.By the way, have you heard of him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.If you don’t have friends, you won’t know the importance of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.Today is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cold.I can’t stand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him out.He is part of us.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507945" y="1785899"/>
            <a:ext cx="92204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drive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057195" y="2299609"/>
            <a:ext cx="97975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lately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43176" y="3440041"/>
            <a:ext cx="164019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friendship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545545" y="4012634"/>
            <a:ext cx="102143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rather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903741" y="4577534"/>
            <a:ext cx="9396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leave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72708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374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.Mike didn’t receive his son’s letters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(late).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.Mary was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(happy) because she failed her English exam.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have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(wait) here for a long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.Mike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(strong) than any other student in our class.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.Why don’t you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(climb) the mountains with us on weekends?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496289" y="1443916"/>
            <a:ext cx="133882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lately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20406" y="2011828"/>
            <a:ext cx="142058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unhappy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325197" y="2584421"/>
            <a:ext cx="202651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been waiting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140262" y="3099914"/>
            <a:ext cx="136127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stronger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585035" y="3724203"/>
            <a:ext cx="10005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climb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86217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7701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.—How was your history class?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—It was boring.Many students felt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 the class.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A.sleeping	B.sleepy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C.asleep	D.sleep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.—Hi, why do you make the boy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home?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—It’s not my will.He is ill.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A.stay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B.to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C.staying	D.stayed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884243" y="165909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672486" y="3292688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97945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55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.—What a heavy rain!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—So it is.I prefer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rather than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such a rainy 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 go out;stay at home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B.to stay at home;go out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C.going out;stay at home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D.staying at home;go out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.Leo was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hungry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rushed to the kitchen, hoping to find something to eat.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A.too;to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B.so;that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C.very;to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D.such;that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096000" y="79606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503506" y="359063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410366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8885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.—The doctor told 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much, but I find it difficult.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—The doctor is right.The less you drink,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will be.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A.don’t drink;the healthier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B.not to drink;the healthier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C.not to drink;the more healthier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D.don’t drink;healthier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603434" y="160772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0537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524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四、根据中文意思完成句子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.Jim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you outside.You had better hurry.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宁愿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clean her room ten times than give a speech.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.Mike thought the report was too long, so 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不包括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the third paragraph.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.Tom’s words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让我发疯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).I can’t stand him any more.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.Lily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成为某人的朋友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Andy.They stay together all the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322902" y="1066708"/>
            <a:ext cx="177003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waiting for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901662" y="1639301"/>
            <a:ext cx="20088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would rather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686012" y="2798947"/>
            <a:ext cx="121058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left out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093464" y="3857185"/>
            <a:ext cx="267413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drive me crazy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569038" y="4425097"/>
            <a:ext cx="223811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 friends with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5644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1163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.Tom fell and hurt his leg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badly.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.She is usually very nervous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.Our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will live forever.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feel very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困倦的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.What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next?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515915" y="1968874"/>
            <a:ext cx="102143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rather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074567" y="2495296"/>
            <a:ext cx="97975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lately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612176" y="3047341"/>
            <a:ext cx="164019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friendship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523274" y="3609660"/>
            <a:ext cx="10999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sleepy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2225323" y="4151431"/>
            <a:ext cx="155844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happened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4641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过得愉快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使某人发疯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成为某人的朋友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.have a lot in common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.wait for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451354" y="1767825"/>
            <a:ext cx="143020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have fun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739030" y="2337990"/>
            <a:ext cx="291297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drive sb.crazy/mad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50688" y="2907752"/>
            <a:ext cx="319510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 friends with sb.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81554" y="3464315"/>
            <a:ext cx="269817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有很多共同之处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817366" y="4029396"/>
            <a:ext cx="9028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等待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629561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1.rather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rather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 speaks Chinese rather well.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汤姆中文讲得相当好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69629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rather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宁愿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后接动词原形。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He’d rather work in the countryside.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他宁愿去农村工作。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rather do sth.than do sth.,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宁可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would rather watch TV at home than go to the cinema.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我宁可在家看电视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也不愿去看电影。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60915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(1)Miss Black would rather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a mysterious place.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A.go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B.to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C.to going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D.going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(2)—How about climbing the hill?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 would rather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along the river than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hill.I’m a bit tired.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A.walk;climb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B.walking;climbing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C.walking;to climb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D.walk;to climb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714679" y="92660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149655" y="317702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72751"/>
            <a:ext cx="11430000" cy="56144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2.drive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迫使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“drive sb./sth.+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迫使某人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……”;drive sb./sth.to do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迫使某人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某物做某事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cough is driving me mad.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咳嗽快把我逼疯了。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boss always drives his workers hard.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那位老板总是强迫他的工人们拼命工作。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 pride drove her to complete the job.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她的自尊心促使她去完成这项工作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20735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drive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驾驶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驾车运送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Mr.Wang drives his car to work every day.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王先生每天开车去上班。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514084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Loud music may </a:t>
            </a:r>
            <a:r>
              <a:rPr lang="en-US" altLang="zh-CN" sz="2800"/>
              <a:t>__________ 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使我发疯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shouldn’t drive our children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(do) much homework.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968073" y="3614292"/>
            <a:ext cx="5253361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drive/make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me       crazy/mad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700999" y="4743657"/>
            <a:ext cx="91242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do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341</TotalTime>
  <Words>583</Words>
  <Application>Microsoft Office PowerPoint</Application>
  <PresentationFormat>宽屏</PresentationFormat>
  <Paragraphs>138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64</cp:revision>
  <dcterms:created xsi:type="dcterms:W3CDTF">2021-07-19T03:09:34Z</dcterms:created>
  <dcterms:modified xsi:type="dcterms:W3CDTF">2025-09-10T06:06:12Z</dcterms:modified>
</cp:coreProperties>
</file>