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13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We</a:t>
            </a:r>
            <a:r>
              <a:rPr lang="en-US" altLang="zh-CN" sz="40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trying to save the earth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4.afford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词语剖析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afford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承担得起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买得起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后接名词或代词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;afford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承担得起做某事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can’t afford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不能负担做某事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can’t afford the new house.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他们买不起这套新房。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can’t afford to wait.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我们等不起。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too expensive!She can’t afford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(buy) such a dress.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(7)—What do you think of the mobile phone?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really like it, but I can’t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A.refuse	B.stand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C.pay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D.afford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1825118"/>
            <a:ext cx="10919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buy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80908" y="304774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6489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2581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would be a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)to keep a diary in learning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.Smoking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)to your health.You must give it 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do you think of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your city?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kind of material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可重复使用的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).Don’t throw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coat isn’t expensive.I think I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买得起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579976" y="1991174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method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83383" y="2563767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harmful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69037" y="3090492"/>
            <a:ext cx="217719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transportation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473828" y="3637765"/>
            <a:ext cx="173797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reusable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33043" y="4224752"/>
            <a:ext cx="10566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afford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9858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228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 Mei is interested in drawing.Also, she is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A.with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	C.at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famous writer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new books in the past two years.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 writing	B.was writing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C.wrote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D.has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written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.—Our country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so far.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—Yes.I hope it will be even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A.has changed;well	B.changed;good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C.has changed;better	D.changed;better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96294" y="10055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760599" y="211513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3261278" y="382064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8240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been to Beijing.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—Really?When did you go there?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A.Not only;but also	B.Neither;nor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C.Either;or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D.Too;to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friend was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when I was ill.She told me that eating more vegetables is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A.with;for	B.to;for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C.with;to	D.for;with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3876" y="7155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990744" y="29884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0688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545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it’s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残酷的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them to shoot the animals.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.With the development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it will cause some pollution problems.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.Reading in the sun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your eyes.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government has made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protect the wild animals.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use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ways to solve the problem.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12454" y="1640101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cruel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97966" y="2171598"/>
            <a:ext cx="13612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industry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065760" y="3298838"/>
            <a:ext cx="16802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harmful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838287" y="3861157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laws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204696" y="4961242"/>
            <a:ext cx="149752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scientific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5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famous and expensive dish is especially popular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(south)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(environment)protection is one of China’s basic national policies.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have even asked governments to develop laws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(stop) the sale of shark’s fins.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 far, no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(science) studies have shown that shark’s fins are good for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.Around 70 million sharks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(catch)and traded in this industry every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2305" y="1211174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southern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6143" y="1783767"/>
            <a:ext cx="26757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Environmental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36798" y="2845582"/>
            <a:ext cx="11512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stop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57238" y="4023787"/>
            <a:ext cx="149752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scientific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97696" y="5082025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caught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1.hear of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其同义短语是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 about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 from sb.=receive/get a letter from sb.,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收到某人来信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haven’t heard from her recently.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我最近没有收到她的来信。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 have never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strange animal before.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A.heard from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B.listened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C.listened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D.heard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988752" y="471215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0986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2.not only...but also...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only...but also...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当连接两个主语时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要遵循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就近原则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即谓语动词要与最近的主语在人称和数上保持一致。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848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(2)—What film do you like best?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Martian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 a lot of imagination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a sense of humor.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A.too;to		B.neither;nor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C.either;or	D.not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only;but also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(3)Not only my parents but also my sister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 about the TV play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C.have been	D.was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86703" y="13730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87449" y="362309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81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3.million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其用法同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billion,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表示确切的数字时要与具体数字相连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用单数形式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表示不确定的泛指数目时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要用复数形式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且后面要跟介词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然后再跟名词。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825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(4)There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in the city.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A.two millions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B.million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C.two millions of	D.two million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medicine has saved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数百万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)people’s lives since it was put into use.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01076" y="129086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46803" y="3510080"/>
            <a:ext cx="26468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millions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of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544</Words>
  <Application>Microsoft Office PowerPoint</Application>
  <PresentationFormat>宽屏</PresentationFormat>
  <Paragraphs>118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68</cp:revision>
  <dcterms:created xsi:type="dcterms:W3CDTF">2021-07-19T03:09:34Z</dcterms:created>
  <dcterms:modified xsi:type="dcterms:W3CDTF">2025-09-10T06:45:39Z</dcterms:modified>
</cp:coreProperties>
</file>