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4"/>
  </p:notesMasterIdLst>
  <p:sldIdLst>
    <p:sldId id="347" r:id="rId5"/>
    <p:sldId id="350" r:id="rId6"/>
    <p:sldId id="296" r:id="rId7"/>
    <p:sldId id="351" r:id="rId8"/>
    <p:sldId id="360" r:id="rId9"/>
    <p:sldId id="345" r:id="rId10"/>
    <p:sldId id="353" r:id="rId11"/>
    <p:sldId id="354" r:id="rId12"/>
    <p:sldId id="356" r:id="rId13"/>
    <p:sldId id="355" r:id="rId14"/>
    <p:sldId id="357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49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10</a:t>
            </a:r>
            <a:r>
              <a:rPr lang="zh-CN" altLang="en-US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You</a:t>
            </a:r>
            <a:r>
              <a:rPr lang="en-US" altLang="zh-CN" sz="4200" b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 supposed to shake hands.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B(1a-2e)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6758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of them went to Nanjing except 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除我之外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他们都去南京了。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is a good man except for hot temper.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他是个好人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只是脾气暴躁而已。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article is good except that there are several spelling mistakes.(= Your article is good except for several spelling mistakes.)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你的文章很好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只是有几处拼写错误。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3751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(3)Bob goes to the Children’s Palace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Sunday.Every Sunday he helps at the Old People’s Home.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A.except	B.except 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C.besides	D.except that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96000" y="166245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your chopsticks into the food.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old man is Gina’s grandfather, so Gina is his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basket 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is nothing in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should master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skills of reading, writing and communicating.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.Lucy didn’t like the blue sweater, so she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it for a red one.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860565" y="1796173"/>
            <a:ext cx="8611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stick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240706" y="2266025"/>
            <a:ext cx="225734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granddaughter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031708" y="2838618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empty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274881" y="3462581"/>
            <a:ext cx="9204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basic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884517" y="4520819"/>
            <a:ext cx="171713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exchanged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8907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8327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 is very comfortable about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(speak) Chinese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understood my teacher’s meaning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(gradual).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.Little Jimmy always plans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(do) something interesting.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just want to know if someone invites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(play) basketball.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.At last, Lily received my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(suggest).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237431" y="1715974"/>
            <a:ext cx="181812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speaking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884703" y="2248678"/>
            <a:ext cx="15392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gradually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805917" y="2856324"/>
            <a:ext cx="91242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do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168973" y="3393387"/>
            <a:ext cx="117051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play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14190" y="3951266"/>
            <a:ext cx="18582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suggestions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71841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832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.Could you tell me how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table?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A.take	B.behave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C.put	D.smell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students on duty are supposed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chalk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blackboard before class.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A.clean;off	B.clean;up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C.clean;out	D.clean;away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76472" y="1453027"/>
            <a:ext cx="513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6461433" y="307497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518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81463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cut the orange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ate it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fork.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A.down;use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B.up;with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C.into;with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D.up;use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impolite to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others.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A.point in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B.point 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C.point out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D.point with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84243" y="38146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3161591" y="319825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51524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38146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四、阅读还原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六选五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you’re an outdoor-loving kid, you should follow some nature manners: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littering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Juice is nice when you get tired on a beach.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are bad for the environment.Take a small bag with you on your next trip.Put all of your litter in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 no to graffiti(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涂鸦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art, graffiti looks nice.But graffiti is not a good way to have fun in nature.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.Nature is for all of us to enjoy.Don’t do anything to destroy it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763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89621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 look with your eyes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517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.But nature out there is their home.So do not touch them.And don’t give food to them.It may not be good for them.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5175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Camping is a good way to have fun in nature.Many make a fire when they camp.If you’re in a forest, don’t make a fire.Fires can destroy forests.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a nice person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You’re not the only one in nature, so please be nice to other visitors.If you listen to music, use earphones.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859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52448"/>
            <a:ext cx="11430000" cy="339298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A.No fire in forests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B.We should protect others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C.So do not draw on trees or rocks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D.But juice boxes do not look nice there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E.It is nice to see animal friends in nature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F.If your pet is also there, don’t let him trouble others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621636"/>
            <a:ext cx="423545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98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70087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36602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2233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students need to learn lots of knowledge and master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skills.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gave her a sweater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for a skirt.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old man’s son died two years ago and his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was only four years old at that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restaurant is open every day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Sunday.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60273" y="2338743"/>
            <a:ext cx="9204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basic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774676" y="2829142"/>
            <a:ext cx="15376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exchange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831781" y="3412009"/>
            <a:ext cx="225734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granddaughter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096000" y="4542166"/>
            <a:ext cx="11192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except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4444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.Mom is always telling me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well when we go out.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can put your toys in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box.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.Professor Li gave me some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on how to communicate with others.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am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used to the customs there.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263793" y="1473622"/>
            <a:ext cx="119936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behave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63792" y="2046215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empty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66899" y="2587986"/>
            <a:ext cx="18582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suggestions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51088" y="3677047"/>
            <a:ext cx="15392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gradually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52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.make sb.feel at home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different from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.cut up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.stick...into...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格外努力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指向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习惯于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62081" y="1087961"/>
            <a:ext cx="401584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某人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感到宾至如归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43582" y="1627398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不同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81050" y="2191464"/>
            <a:ext cx="243848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切碎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切成小块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71064" y="2768873"/>
            <a:ext cx="305724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把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插入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40934" y="3305241"/>
            <a:ext cx="1210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used to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61684" y="3834404"/>
            <a:ext cx="3016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 out of one’s way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81540" y="4387870"/>
            <a:ext cx="162897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point at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100294" y="4960463"/>
            <a:ext cx="173797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get used to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71807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07558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1.empty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empty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空洞的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反义词是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bottle is empty.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这个瓶子是空的。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empty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empty the water in the pot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把罐子里的水倒空。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(1)I am very thirsty.But the bottle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A.empty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B.full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C.dear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D.new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944361" y="516594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6133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2.as you can imagine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用于指所说的话已为人所知或已经说过。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you can imagine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正如你所想象的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you can imagine, he went to Nanjing yesterday.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正如你所想象的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他昨天去了南京。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5912" y="3839912"/>
            <a:ext cx="902017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9777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we all know, Betty is leaving soon.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我们都知道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贝蒂很快就要离开了。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 said yesterday, the city is 200 kilometers far from here.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正如我昨天所说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那座城市离这有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千米远。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 all know, they come from Beijing.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A.Because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D.So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279894" y="360427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8511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3.except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”;except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作连词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0345955"/>
              </p:ext>
            </p:extLst>
          </p:nvPr>
        </p:nvGraphicFramePr>
        <p:xfrm>
          <a:off x="381000" y="2403169"/>
          <a:ext cx="11430000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1858766"/>
                <a:gridCol w="3647326"/>
                <a:gridCol w="592390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后面可接名词、代词或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wh-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强调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从整体中除去一部分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 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介词短语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除了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说明基本情况后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对细节加以修正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其后一般接名词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except </a:t>
                      </a:r>
                      <a:r>
                        <a:rPr lang="en-US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除了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except for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同义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但后面只能接从句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332</TotalTime>
  <Words>787</Words>
  <Application>Microsoft Office PowerPoint</Application>
  <PresentationFormat>宽屏</PresentationFormat>
  <Paragraphs>158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61</cp:revision>
  <dcterms:created xsi:type="dcterms:W3CDTF">2021-07-19T03:09:34Z</dcterms:created>
  <dcterms:modified xsi:type="dcterms:W3CDTF">2025-09-10T05:55:36Z</dcterms:modified>
</cp:coreProperties>
</file>