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6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5" r:id="rId12"/>
    <p:sldId id="356" r:id="rId13"/>
    <p:sldId id="357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7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Teenagers should be allowed to choose their own clothes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5190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agree with you.(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.Should we clean the room now?(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room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us now?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it’s a good idea.(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改为否定句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good idea.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54658" y="1765424"/>
            <a:ext cx="32736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disagree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with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2869" y="2913832"/>
            <a:ext cx="730199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Should                            be                   cleaned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36851" y="4043467"/>
            <a:ext cx="43459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don’t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think             is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7498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3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16278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.Food and medicine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very important in our normal life.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was so strong that he could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up the desk easily.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had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go to college, but he gave them up.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saw 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)the classroom while I was doing my homework.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children must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well.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074127" y="1650375"/>
            <a:ext cx="10406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safety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575665" y="2748958"/>
            <a:ext cx="6030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lift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140689" y="3378679"/>
            <a:ext cx="167706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chances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575610" y="3855813"/>
            <a:ext cx="13596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entering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248963" y="5013446"/>
            <a:ext cx="18854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educated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76605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.Should teenagers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(keep) away from drugs?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had several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(chance) to have a happy family, but she missed.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.Their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(decide) haven’t been made as they don’t agree with each other.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.Your life can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(manage) by yourself, can’t it?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.Little kids should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(educate) to eat up the food in their bowls.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07867" y="1016799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kept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06044" y="1589392"/>
            <a:ext cx="167706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chances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98484" y="2726795"/>
            <a:ext cx="187743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decisions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31400" y="3757389"/>
            <a:ext cx="14782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managed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69633" y="4407494"/>
            <a:ext cx="14782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educated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1627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because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why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because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那是因为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用于直接解释原因。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Giraffes are very tall!That’s because they have long necks.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长颈鹿非常高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那是因为它们有很长的脖子。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why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用于说明某事的结果。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got up late this morning.That’s why I was late for class.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今天早晨我起床晚了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那就是我上课迟到的原因。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922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萨姆看起来非常伤心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那是因为他没有通过考试。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 looks very sad.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didn’t pass the exam.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他没有复习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那就是他没有通过考试的原因。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didn’t review.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didn’t pass the exam.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64842" y="2804725"/>
            <a:ext cx="320254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That’s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because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01813" y="3893786"/>
            <a:ext cx="29572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That’s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why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2581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government has given much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poor children.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.Parents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their children to take care of themselves.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parents have nothing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running.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some modern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our textbook.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we shouldn’t give up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651730" y="1950287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support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277009" y="2528473"/>
            <a:ext cx="163698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educate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459013" y="3621884"/>
            <a:ext cx="155844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against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263804" y="4150701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poems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799449" y="4750578"/>
            <a:ext cx="117852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chance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81747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0794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.Everyone needs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(spend) time with his family.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(success) movie and it is very popular all around 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aren’t allowed to get our ears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(pierce) in our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work hard, you will succeed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(improve) your English.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know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(important) of English?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65165" y="1432026"/>
            <a:ext cx="187534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spend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07629" y="2041424"/>
            <a:ext cx="201689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successful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096000" y="3072373"/>
            <a:ext cx="12394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pierced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73402" y="3655240"/>
            <a:ext cx="16802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improving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45267" y="4734026"/>
            <a:ext cx="179728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importance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07544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90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三、按要求完成句子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每空一词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students should be allowed to do homework with friends.(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改为一般疑问句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students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 homework with friends?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boy is too young to go to school.(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boy is not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to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99325" y="2617549"/>
            <a:ext cx="618630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Should                             be         allowed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24026" y="3707239"/>
            <a:ext cx="467147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old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enough                 to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84217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429</TotalTime>
  <Words>359</Words>
  <Application>Microsoft Office PowerPoint</Application>
  <PresentationFormat>宽屏</PresentationFormat>
  <Paragraphs>88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56</cp:revision>
  <dcterms:created xsi:type="dcterms:W3CDTF">2021-07-19T03:09:34Z</dcterms:created>
  <dcterms:modified xsi:type="dcterms:W3CDTF">2025-09-10T05:11:05Z</dcterms:modified>
</cp:coreProperties>
</file>