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6"/>
  </p:notesMasterIdLst>
  <p:sldIdLst>
    <p:sldId id="347" r:id="rId5"/>
    <p:sldId id="350" r:id="rId6"/>
    <p:sldId id="296" r:id="rId7"/>
    <p:sldId id="351" r:id="rId8"/>
    <p:sldId id="357" r:id="rId9"/>
    <p:sldId id="345" r:id="rId10"/>
    <p:sldId id="360" r:id="rId11"/>
    <p:sldId id="353" r:id="rId12"/>
    <p:sldId id="354" r:id="rId13"/>
    <p:sldId id="355" r:id="rId14"/>
    <p:sldId id="356" r:id="rId15"/>
    <p:sldId id="358" r:id="rId16"/>
    <p:sldId id="359" r:id="rId17"/>
    <p:sldId id="361" r:id="rId18"/>
    <p:sldId id="362" r:id="rId19"/>
    <p:sldId id="363" r:id="rId20"/>
    <p:sldId id="364" r:id="rId21"/>
    <p:sldId id="365" r:id="rId22"/>
    <p:sldId id="366" r:id="rId23"/>
    <p:sldId id="367" r:id="rId24"/>
    <p:sldId id="34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12</a:t>
            </a:r>
            <a:r>
              <a:rPr lang="zh-CN" altLang="en-US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Life is full of the unexpected</a:t>
            </a:r>
            <a:r>
              <a:rPr lang="en-US" altLang="zh-CN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A(3a-4c)</a:t>
            </a:r>
            <a:endParaRPr lang="en-US" altLang="zh-CN" sz="42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566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2.alive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alive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有生气的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常在句中做表语。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am very glad that my fish is still alive.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我很高兴我的鱼仍然活着。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your mother still alive?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你的母亲还健在吗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97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21034"/>
            <a:ext cx="17203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【辨析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21553383"/>
              </p:ext>
            </p:extLst>
          </p:nvPr>
        </p:nvGraphicFramePr>
        <p:xfrm>
          <a:off x="381000" y="1721760"/>
          <a:ext cx="11430000" cy="3051684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857500"/>
                <a:gridCol w="2857500"/>
                <a:gridCol w="28575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alive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有生气的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可指人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也可指物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做表语、后置定语、宾语补足语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living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健在的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可指人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也可指物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做定语、表语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活着的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活生生的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指物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不指人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做定语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lively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活泼的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活跃的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充满生气的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可指人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也可指物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做定语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28579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46344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must be still alive.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他一定还活着。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grandmother is still living at the age of 90.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他奶奶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仍然健在。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you seen a live whale?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你见过活鲸吗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sister is a lively young woman.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他姐姐是位充满活力的年轻女士。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985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83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alive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lively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dog didn’t die yesterday.And it is still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Look!They are dancing on the playground.How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are!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053003" y="2439310"/>
            <a:ext cx="18165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alive/living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961265" y="3011903"/>
            <a:ext cx="10005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lively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3717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2336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will go to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buy some food with my mother this afternoon.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stranger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at me and it made me uncomfortable.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.If you travel by air, you must arrive at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very early.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.People used to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oil lamp to get light.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sun rises in the east and sets in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385129" y="1802312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market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795063" y="2913630"/>
            <a:ext cx="13997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stared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141031" y="3368527"/>
            <a:ext cx="11416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airport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226577" y="4020267"/>
            <a:ext cx="8435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burn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637598" y="4592860"/>
            <a:ext cx="8435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west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0319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374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stared at me in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(disbelieve).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(work) are building a new bridge in the city.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can see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(burn) building through the window.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.Doctors kept the baby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(live) for six weeks.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.By the end of last year, 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(be) to the West Hill Farm three times.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596448" y="1500339"/>
            <a:ext cx="14189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disbelief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60115" y="2072932"/>
            <a:ext cx="170110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workers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61222" y="2493062"/>
            <a:ext cx="170110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burning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074930" y="3117056"/>
            <a:ext cx="88036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alive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15426" y="3682628"/>
            <a:ext cx="146867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had been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1374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770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.—Mark, you look so tired.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—Oh, I worked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o’clock last 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A.unless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B.after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C.till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D.as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.—Is Mount Tai the highest mountain in Shandong?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think so.It is about 1,500 meters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sea level.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A.under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B.above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C.past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D.along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073610" y="163807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12019" y="387783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66111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.—Did Mrs.Smith call you yesterday?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—Yes.I was about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dinner when the telephone rang.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A.going out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 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 go out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D.go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like vegetables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are good for my health.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A.because	B.even though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C.after all	D.so that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.Miss Lee didn’t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she forgot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A.show up	B.come up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C.get up	D.take up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64028" y="82641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57880" y="251689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464028" y="410938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06275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832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四、完形填空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 was my friend Sally’s birthday.She had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 to her birthday party.And another friend Eric had offered to take me to the party by car.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was getting dressed, Eric rang and said he was ill and couldn’t go to Sally’s party.I decided to go there alone by train.Unluckily, while I was talking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phone, the cat walked over my clean shirt, so I had to spend a few minutes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another one.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55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64214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I was walking to the train station, it started to snow and I felt very cold.I just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train, so I had to wait for another one.When the train finally arrived, I was frozen!I was so cold and tired that 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the train and missed my station.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got off at the next stop and decided to walk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Sally’s house.I walked for half an hour and then I realized I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.Luckily, I found a public phone and telephoned for a taxi.When I finally arrived at Sally’s house, it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midnight and people were going home.What a(n)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day!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913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80361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46876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5499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.A.let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B.showed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C.invited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.A.Then	B.When	C.Though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.A.on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B.at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.A.look	B.looking	C.finding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.A.got off	B.caught	C.missed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.A.enjoyed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myself     B.fell asleep     C.played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.A.up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B.forward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C.back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.A.tired	B.hungry	C.lost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.A.even	B.nearly	C.still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.A.lovely	B.exciting	C.terrible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5739365"/>
            <a:ext cx="86084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47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1163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don’t know whether he’s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or dead.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.Two hours later, the fireman got to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燃烧的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house.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.After Bert got up, he drove to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meet Mr.Black.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.Mr.Hu lives three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街区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)away from here.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.Why did you put some red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into the soup?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70723" y="1968874"/>
            <a:ext cx="88036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alive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416639" y="2504705"/>
            <a:ext cx="166103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burning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851560" y="3054167"/>
            <a:ext cx="11416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airport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929064" y="3626760"/>
            <a:ext cx="11416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blocks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954341" y="4176222"/>
            <a:ext cx="135966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beans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29782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.Would you like milk or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奶油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your coffee?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river goes through the city from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east.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two big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near my home.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.John, help yourself to some more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果馅饼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that factory will go travelling next week.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84472" y="1341631"/>
            <a:ext cx="10599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cream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372176" y="1898091"/>
            <a:ext cx="84189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west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70073" y="2470684"/>
            <a:ext cx="13195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markets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76332" y="2927608"/>
            <a:ext cx="7617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pies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05024" y="3551571"/>
            <a:ext cx="134203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workers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8250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.collect the math homework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.show up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.by the end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.think to oneself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听说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起飞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53966" y="1075499"/>
            <a:ext cx="269817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收数学家庭作业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205975" y="1643411"/>
            <a:ext cx="172034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赶到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露面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066146" y="2180660"/>
            <a:ext cx="329769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某时间点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以前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05117" y="2730722"/>
            <a:ext cx="126188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心里想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718105" y="3316484"/>
            <a:ext cx="204735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hear about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78963" y="3874911"/>
            <a:ext cx="141096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turn into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878963" y="4407258"/>
            <a:ext cx="164333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take off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878963" y="4962652"/>
            <a:ext cx="194796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even though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2188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61677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1.above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表示某物在另一物的上方。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moon is above the trees.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月亮正在树梢上。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36100"/>
            <a:ext cx="17203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【辨析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00567945"/>
              </p:ext>
            </p:extLst>
          </p:nvPr>
        </p:nvGraphicFramePr>
        <p:xfrm>
          <a:off x="381000" y="1388586"/>
          <a:ext cx="11430000" cy="2773680"/>
        </p:xfrm>
        <a:graphic>
          <a:graphicData uri="http://schemas.openxmlformats.org/drawingml/2006/table">
            <a:tbl>
              <a:tblPr firstRow="1" firstCol="1" bandRow="1"/>
              <a:tblGrid>
                <a:gridCol w="1293688"/>
                <a:gridCol w="1013631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above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之上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表示相对高度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强调在另一物的上方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不一定直接接触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反义词是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below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上面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在某物的表面上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与表面直接接触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之上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表示在某物的上方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有部分或全部覆盖之意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也表示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悬在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上面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其反义词是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under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3308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5597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flew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飞机在云层上面飞行。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desk.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他把书放在课桌上。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lamp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那盏灯挂在了桌子的上方。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86637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a bridge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river.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a kite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garden.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a timetable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front wall of our classroom.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46118" y="2706479"/>
            <a:ext cx="8226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over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17345" y="3266400"/>
            <a:ext cx="10406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above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00923" y="3826321"/>
            <a:ext cx="54373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335</TotalTime>
  <Words>759</Words>
  <Application>Microsoft Office PowerPoint</Application>
  <PresentationFormat>宽屏</PresentationFormat>
  <Paragraphs>175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NEU-BZ-S92</vt:lpstr>
      <vt:lpstr>方正书宋_GBK</vt:lpstr>
      <vt:lpstr>仿宋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72</cp:revision>
  <dcterms:created xsi:type="dcterms:W3CDTF">2021-07-19T03:09:34Z</dcterms:created>
  <dcterms:modified xsi:type="dcterms:W3CDTF">2025-09-10T06:36:30Z</dcterms:modified>
</cp:coreProperties>
</file>