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18"/>
  </p:notesMasterIdLst>
  <p:sldIdLst>
    <p:sldId id="347" r:id="rId5"/>
    <p:sldId id="350" r:id="rId6"/>
    <p:sldId id="296" r:id="rId7"/>
    <p:sldId id="351" r:id="rId8"/>
    <p:sldId id="345" r:id="rId9"/>
    <p:sldId id="353" r:id="rId10"/>
    <p:sldId id="356" r:id="rId11"/>
    <p:sldId id="355" r:id="rId12"/>
    <p:sldId id="357" r:id="rId13"/>
    <p:sldId id="358" r:id="rId14"/>
    <p:sldId id="359" r:id="rId15"/>
    <p:sldId id="360" r:id="rId16"/>
    <p:sldId id="349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0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4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5</a:t>
            </a:r>
            <a:r>
              <a:rPr lang="zh-CN" altLang="en-US" sz="44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4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What are the shirts made of?</a:t>
            </a:r>
            <a:endParaRPr lang="en-US" altLang="zh-CN" sz="44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A(1a-2d)</a:t>
            </a:r>
            <a:endParaRPr lang="en-US" altLang="zh-CN" sz="44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96296E-6 L 0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223361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think Chinese will be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(wide) used in the world.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have traveled to Guilin many times.It 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(know) for its beautiful mountains and rivers.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computer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(produce) in China.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.Today, clothes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(make) in many different colors.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(leaf) begin to turn green when spring comes.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552395" y="1755078"/>
            <a:ext cx="1519968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widely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175329" y="2333264"/>
            <a:ext cx="116249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known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199230" y="3412051"/>
            <a:ext cx="184858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is produced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261818" y="3977153"/>
            <a:ext cx="184858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are made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870547" y="4550825"/>
            <a:ext cx="119936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Leaves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269315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61741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二、单项填空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chair is made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plastic(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塑料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A.in	B.into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C.of	D.from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.Paper is made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wood and bamboo.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A.in	B.into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C.from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D.of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593198" y="1519948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169684" y="3216725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218743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838875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.She 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 success in tennis.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A.famous as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B.know for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C.known as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D.known for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.Tea plants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grown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sides of mountains.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A.is;in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B.are;in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C.are;on	D.is;on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949334" y="838875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545235" y="3633446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99301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70087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36602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773333"/>
            <a:ext cx="460254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一、用方框中所给单词填</a:t>
            </a:r>
            <a:r>
              <a:rPr lang="zh-CN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457409"/>
            <a:ext cx="5421741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paper, silk, gold, glass, wood,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silver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203086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chopsticks are made of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cup is made of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stamp is made of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blouse is made of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coin is made of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4983542" y="2207249"/>
            <a:ext cx="98296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wood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3802014" y="2728472"/>
            <a:ext cx="295465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paper              glass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4406485" y="3281832"/>
            <a:ext cx="98135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paper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4415631" y="3817113"/>
            <a:ext cx="70243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silk</a:t>
            </a:r>
            <a:endParaRPr lang="zh-CN" altLang="en-US" sz="280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4089226" y="4389706"/>
            <a:ext cx="4652236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gold          silver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答案不唯一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31900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二、中英短语互译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制成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在过去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.as far as I know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.environmental protection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.be known for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692405" y="1693541"/>
            <a:ext cx="257634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be made of/from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178698" y="2203812"/>
            <a:ext cx="2016899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in the past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411597" y="2770134"/>
            <a:ext cx="162095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据我所知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788334" y="3338046"/>
            <a:ext cx="162095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环境保护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815696" y="3894629"/>
            <a:ext cx="3515706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以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闻名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为人知晓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23361"/>
            <a:ext cx="11430000" cy="3933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1.be made of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made of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T-shirt is made of silk.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恤衫是丝绸制成的。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desk is made of iron.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这张桌子是由铁制成的。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17600"/>
            <a:ext cx="172034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【辨析</a:t>
            </a:r>
            <a:r>
              <a:rPr lang="zh-CN" altLang="zh-CN" sz="28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en-US" altLang="zh-CN" sz="28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848405871"/>
              </p:ext>
            </p:extLst>
          </p:nvPr>
        </p:nvGraphicFramePr>
        <p:xfrm>
          <a:off x="381000" y="1070086"/>
          <a:ext cx="11430000" cy="1664208"/>
        </p:xfrm>
        <a:graphic>
          <a:graphicData uri="http://schemas.openxmlformats.org/drawingml/2006/table">
            <a:tbl>
              <a:tblPr firstRow="1" firstCol="1" bandRow="1"/>
              <a:tblGrid>
                <a:gridCol w="2259458"/>
                <a:gridCol w="9170542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made of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由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制成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从制成品中能看出原材料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made from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由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制成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从制成品中看不出原材料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made in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制造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后接地点名词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2759454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sweater is made of cotton.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这件毛衣是棉质的。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Paper is made from the trees.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纸是由树木制成的。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kind of bike is made in Shanghai.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这种自行车是在上海造的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453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27733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(1)—Do you believe the paper is made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wood?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—Yes, I do.And you can see that books are made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paper.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A.from;from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B.from;of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C.of;from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D.of;of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391103" y="2189119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30717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29403"/>
            <a:ext cx="11430000" cy="56144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2.be famous for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famous for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而出名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France is famous for its wine.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法国以其葡萄酒闻名。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city is famous for its beautiful environment.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这座城市因其美丽的环境而闻名。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famous as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而出名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Mr.Green is famous as a doctor.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格林先生作为一名医生而出名。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07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869388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(2)Munich is famous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its fine food and beer.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A.for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B.as	C.of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D.with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53387" y="2439351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75086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338</TotalTime>
  <Words>470</Words>
  <Application>Microsoft Office PowerPoint</Application>
  <PresentationFormat>宽屏</PresentationFormat>
  <Paragraphs>105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59</cp:revision>
  <dcterms:created xsi:type="dcterms:W3CDTF">2021-07-19T03:09:34Z</dcterms:created>
  <dcterms:modified xsi:type="dcterms:W3CDTF">2025-09-10T02:40:00Z</dcterms:modified>
</cp:coreProperties>
</file>