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5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What are the shirts made of?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7041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(2)—What makes the water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—Cold weather.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A.turn into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B.turn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C.turn off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D.turn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39070" y="180092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.Johnson likes to take down what happens every day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diaries.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not go out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beautiful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sky.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.Mr.White always makes his classes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interesting.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need a pair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cut it off.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545635" y="1775625"/>
            <a:ext cx="124264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form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53532" y="2915971"/>
            <a:ext cx="114005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heat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955944" y="3466156"/>
            <a:ext cx="175881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balloons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88713" y="3930056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lively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953176" y="4586821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scissors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8051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2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supermarket had a great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MS Mincho" panose="02020609040205080304" pitchFamily="49" charset="-128"/>
                <a:cs typeface="MS Mincho" panose="02020609040205080304" pitchFamily="49" charset="-128"/>
              </a:rPr>
              <a:t>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(celebrate) for its opening yesterday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long does it take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(complete) a piece of clay art?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believe it can bring them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(happy) and good wishes.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.Paper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(cut) is one of the most popular traditional folk art forms in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(farm) working in the field.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77850" y="1360736"/>
            <a:ext cx="213552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celebration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84691" y="2419688"/>
            <a:ext cx="18662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complete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17799" y="2987908"/>
            <a:ext cx="195758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happiness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58965" y="3566094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cutting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16498" y="4688165"/>
            <a:ext cx="12811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farmers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5777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7427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.Today, sky lanterns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bright symbols of good wishes.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B.see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C.will see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D.are seen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workers ten days to finish all the 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	B.spend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C.pay	D.cost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34997" y="109221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75375" y="3866233"/>
            <a:ext cx="51430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7511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02012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common things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objects of beauty by Chinese people.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A.turned 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B.are turned 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C.turning 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D.turns 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in this school are 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uniforms on Monday.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wear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B.wearing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C.wear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D.worn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94593" y="40201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41892" y="319826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1961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585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四、完形填空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umbrella is a very common object. It keeps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the sun off the people. Most umbrellas can be folded up 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 it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carry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the umbrella was not always 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 it is now. In the past, it was a symbol of importance. Some African countries still use umbrellas in this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Someone carries an umbrella and walks behind the king or important person.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972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85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Umbrellas are very old. People in different parts of the world began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umbrellas at different times. The Chinese have had them for more than 3, 000 years. From there, umbrellas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India and Egypt. In ancient Greece and Rome,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wouldn’t use them. They believed umbrellas were only for women.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England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first country in Europe where common people used umbrellas against rain. The weather there is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umbrellas are very useful.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Everybody uses umbrellas today. The next time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one, thinking that for centuries only great men and women used them, you’ll feel you are important people, too.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403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4401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.A.rain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B.cloud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C.air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.A.easy	B.cheap	C.hard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.A.light	B.heavy	C.common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.A.way	B.size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C.reason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.A.discover	B.use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C.examine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.A.walked    	B.traveled	C.rode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.A.children	B.parents	C.men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.A.probably	B.already	C.suddenly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.A.sunny	B.rainy	C.snowy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.A.sell	B.carry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C.borrow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755695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9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0533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派出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覆盖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.according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.paper cutting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04989" y="1886681"/>
            <a:ext cx="174919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send 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70068" y="2404558"/>
            <a:ext cx="283443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covered with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063536" y="2972470"/>
            <a:ext cx="14109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into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643222" y="3514134"/>
            <a:ext cx="13115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find out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779906" y="4086727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依据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2779906" y="4659937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剪纸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9152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国际风筝节每年在潍坊举行。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800" smtClean="0"/>
              <a:t>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Weifang every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他们通常试图展示生活中重要的东西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例如爱情、美和家庭。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usually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things that are important in life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/>
              <a:t> __________ </a:t>
            </a:r>
            <a:r>
              <a:rPr lang="en-US" altLang="zh-CN" sz="2800" smtClean="0"/>
              <a:t>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beauty and family.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当他处在困境时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他发送孔明灯寻求帮助。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sent sky lanterns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/>
              <a:t> __________ </a:t>
            </a:r>
            <a:r>
              <a:rPr lang="en-US" altLang="zh-CN" sz="2800" smtClean="0"/>
              <a:t>_________</a:t>
            </a:r>
            <a:r>
              <a:rPr lang="en-US" altLang="zh-CN" sz="2800"/>
              <a:t> __________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he was </a:t>
            </a:r>
            <a:r>
              <a:rPr lang="en-US" altLang="zh-CN" sz="2800"/>
              <a:t>__________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完成这一系列工序要花费好几周的时间。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 weeks </a:t>
            </a:r>
            <a:r>
              <a:rPr lang="en-US" altLang="zh-CN" sz="2800"/>
              <a:t>__________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23025" y="1392756"/>
            <a:ext cx="511550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International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Kite        Festival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75762" y="1392756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held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12057" y="2471543"/>
            <a:ext cx="23887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try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to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3025" y="3044136"/>
            <a:ext cx="275588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such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as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58926" y="4143434"/>
            <a:ext cx="619753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ask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help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43141" y="4726338"/>
            <a:ext cx="27366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trouble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3025" y="5842576"/>
            <a:ext cx="920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takes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09545" y="5795722"/>
            <a:ext cx="28536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complete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655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1.scissors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它是由左右对称的两部分构成的物体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所以通常用复数形式。表示具体数量时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+pair(s) of scissors”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scissors are new.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这把剪刀是新的。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此时谓语动词用复数形式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pair of scissors is new.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这把剪刀是新的。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此时谓语动词的数由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575" y="1055402"/>
            <a:ext cx="9086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710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(1)I find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 pair of scissor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 pair of scissors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 scissors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 scissor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10935" y="190366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5521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2.turn...into...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turn...into...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change...into...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believe I can turn my dream into reality.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我相信我能把我的梦想变成现实。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 can turn ice into water.(=Heat can change ice into water.)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高温能够把冰变成水。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7337" y="1241086"/>
            <a:ext cx="90773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333</TotalTime>
  <Words>457</Words>
  <Application>Microsoft Office PowerPoint</Application>
  <PresentationFormat>宽屏</PresentationFormat>
  <Paragraphs>131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MS Mincho</vt:lpstr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62</cp:revision>
  <dcterms:created xsi:type="dcterms:W3CDTF">2021-07-19T03:09:34Z</dcterms:created>
  <dcterms:modified xsi:type="dcterms:W3CDTF">2025-09-10T02:46:27Z</dcterms:modified>
</cp:coreProperties>
</file>