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296" r:id="rId7"/>
    <p:sldId id="351" r:id="rId8"/>
    <p:sldId id="345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11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Sad movies make me cry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B(1a-2e)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758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.Kate only has one meal a day in order to lose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(weigh).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.You’ll have to get your parents’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(agree) if you want to go on the trip.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.He’s proud of his children and blind to their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(fault).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was by far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(bad) speech he had ever made.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want to miss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(see) that singer on TV tonight.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27159" y="1576706"/>
            <a:ext cx="15199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weight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57262" y="2144618"/>
            <a:ext cx="167706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agreement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25170" y="3296369"/>
            <a:ext cx="9813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faults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57296" y="3848414"/>
            <a:ext cx="9813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worst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147975" y="4349088"/>
            <a:ext cx="10999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seeing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7393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32834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is unwise to give a child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or she wants.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A.however	B.whoever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C.whatever	D.wherever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arrangement(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安排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A.agree with	B.interested 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C.proud of	D.worried about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she’ll come on time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rains tomorrow.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A.ever since	B.only when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C.even though	D.only if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49660" y="103634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229750" y="272641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5061417" y="437544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369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614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.Rose finished her study in the university and went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good job.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A.take after	B.look after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C.care for	D.search 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.No matter how hard it is, you shouldn’t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dream.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A.give in	B.give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C.give out	D.give away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36823" y="99524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6736104" y="261263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7332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9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4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一、根据句意及所给中文提示填空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four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total in that club.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.Driving again after his accident must have taken a lot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take another look at Italy’s fantastic winning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射门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.Why are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your head if you disagree?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want to go,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it’s raining.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457676" y="1794213"/>
            <a:ext cx="13179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coaches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252300" y="2305162"/>
            <a:ext cx="167866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courage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337900" y="3405501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goal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314848" y="3967820"/>
            <a:ext cx="13612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nodding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537023" y="4572157"/>
            <a:ext cx="12394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besides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648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.keep one’s eyes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.let...down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.kick sb.off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对某人苛刻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同意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齐心协力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通力合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45221" y="1582377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盯着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42410" y="2117723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失望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42410" y="2663343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开除某人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27075" y="3217493"/>
            <a:ext cx="255711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hard on sb.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18071" y="3763051"/>
            <a:ext cx="240482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agreement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796626" y="4305121"/>
            <a:ext cx="2007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pull together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9236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1.disappoint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disappoint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使失望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”;disappoint sb.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使某人失望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shouldn’t disappoint your parents.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你不应当让你的父母失望。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disappointing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令人失望的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用于描述事物或事件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;disappointed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感到失望的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用于描述人。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is disappointed with the disappointing result.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吉姆对这个令人失望的结果感到失望。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1725" y="231115"/>
            <a:ext cx="7448550" cy="63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116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(1)Lucy failed the exam and let her parents down.(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 failed the exam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parents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00752" y="2681806"/>
            <a:ext cx="9605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made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163143" y="2630436"/>
            <a:ext cx="237597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disappointed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853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2.besides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可根据情况用于句首或句尾。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don’t really want to go.Besides, it’s too late now.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我并不真的想去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而且现在太晚了。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用作介词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 being a teacher, he is a great dancer.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他除了是位老师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还是一位有名的舞蹈家。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(2)The singer is not only young, but also beautiful.(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singer is young.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she is beautiful.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30190" y="5753363"/>
            <a:ext cx="129875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Besides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362857"/>
            <a:ext cx="11430000" cy="5730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938941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door.It was broken just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.While I was leaving home, my father came back with a heavy bag on his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boy walked around the teacher’s office for a long time and went in at last with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teacher told the students not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door when it was closed.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.You’d better set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before you start to study English.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953033" y="1457128"/>
            <a:ext cx="74251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pull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122" y="2638655"/>
            <a:ext cx="142058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shoulder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174704" y="3717357"/>
            <a:ext cx="13195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courage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261137" y="4289950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kick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69559" y="5337047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goal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69572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346</TotalTime>
  <Words>480</Words>
  <Application>Microsoft Office PowerPoint</Application>
  <PresentationFormat>宽屏</PresentationFormat>
  <Paragraphs>104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66</cp:revision>
  <dcterms:created xsi:type="dcterms:W3CDTF">2021-07-19T03:09:34Z</dcterms:created>
  <dcterms:modified xsi:type="dcterms:W3CDTF">2025-09-10T06:28:37Z</dcterms:modified>
</cp:coreProperties>
</file>