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9"/>
  </p:notesMasterIdLst>
  <p:sldIdLst>
    <p:sldId id="347" r:id="rId5"/>
    <p:sldId id="350" r:id="rId6"/>
    <p:sldId id="296" r:id="rId7"/>
    <p:sldId id="351" r:id="rId8"/>
    <p:sldId id="345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4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14</a:t>
            </a:r>
            <a:r>
              <a:rPr lang="zh-CN" altLang="en-US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remember meeting all of you 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in 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Grade 7.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4762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.Please remember the following things when you are in the museum.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don’t touch the things.Second, don’t make much noise.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A.First of all	B.By the way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 fact	D.So far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.—We’re getting married!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A.Good luck	B.Not at all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C.Good idea	D.Congratulations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6204" y="76921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1120141" y="349186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970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4949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三、阅读还原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六选五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have been familiar(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熟悉的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with the learning environment in your middle school, and it feels like home.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entering high school, you may face some new challenges.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Most students need support.Teachers and parents may give you a hand.However, you can’t depend on others all the time.What can you do?Here are some suggestions.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 what kind of learner you are.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Then make sure the TV is not on when you are studying.Provide yourself with a quiet learning environment at home.Some students focus better in the morning;others at night.Find the right time so that your efforts will work well.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32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99894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 to be better organized.It might be helpful when you get used to making a to-do list of all your schoolwork, and checking each item off when it is completed.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This will let your work be smaller and become more manageable tasks.Big projects come less difficult if they are done step by step.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 good reading habits.Read every day.The more, the better.It doesn’t matter what you read.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Newspapers provide plenty of details and background.In addition, the information you get from newspapers is usually official and true.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55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76894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 school life can be enjoyable.Old friendships might come undone and new ones will develop.Hope you will feel confident and perform well in high school!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107945"/>
            <a:ext cx="11430000" cy="339298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A.Try to divide your work.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B.Do you need silence to focus?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C.The schoolwork may become more difficult and require greater skills.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D.Reading newspapers regularly is a good choice.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E.Perhaps you can read some books in your spare time.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F.So it is not always easy to say goodbye to middle school.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5531240"/>
            <a:ext cx="425469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47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was always well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rest of the class.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give up your dreams and you can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these difficulties.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are going to enter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high school this summer.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.Our English teacher often asks us to read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loudly in the class.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brother will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from university next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238971" y="1794213"/>
            <a:ext cx="10198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ahead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817785" y="2366806"/>
            <a:ext cx="159851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overcome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176529" y="2916510"/>
            <a:ext cx="10615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senior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354791" y="3485353"/>
            <a:ext cx="7216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text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358144" y="4543590"/>
            <a:ext cx="14189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graduate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401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sister often helps 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(do) my homework at home.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.Parents should encourage their children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(study) hard.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remember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(win) a prize in junior high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all enjoyed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(them) at the party.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.Mr.Wang guided 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(do) much better in English.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42413" y="1471617"/>
            <a:ext cx="115288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(to) do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9986" y="2023662"/>
            <a:ext cx="168988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study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08689" y="2581810"/>
            <a:ext cx="13612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winning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7940" y="3119410"/>
            <a:ext cx="177644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themselves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527892" y="3716132"/>
            <a:ext cx="91242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do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2965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1.advice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suggestion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advice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suggestion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advice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是不可数名词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一条建议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piece of advice, 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一些建议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advice;suggestion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是可数名词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一条建议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suggestion, 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一些建议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suggestions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6539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(1)Did the policeman give much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how to protect personal information?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A.suggestion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B.tip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C.advice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D.book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474620" y="170792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275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2.share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 sth.with sb.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与某人分享某物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shared my lunch with him yesterday.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昨天我与他分享了我的午饭。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share a small room between us.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我们俩合用一间小房间。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 good friend will always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last bread with you.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A.share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B.give      C.distribute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D.hand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02009" y="460523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0270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students are often told by their teacher to depend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(they).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.Winning the prize in the sports meeting is my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(good) memory in junior high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.That kid is looking forward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(meet) his parents.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finally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(work) out the answer after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twenty___________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(minute) discussion.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is much harmful information on the Internet.So we should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(wise).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792579" y="1394997"/>
            <a:ext cx="177644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themselves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50606" y="1898797"/>
            <a:ext cx="7617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best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444403" y="3001071"/>
            <a:ext cx="13388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meeting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953565" y="3594212"/>
            <a:ext cx="871103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worked                                                               minutes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’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79863" y="5229955"/>
            <a:ext cx="11208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wisely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6292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7691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.I’m busy now.I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you after school this afternoon.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A.talk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B.talked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C.will talk	D.have talked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.—I’ll have a tennis game tomorrow.I’m a little bit nervous.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—Believe in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.You’re the best in our club.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A.herself	B.myself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C.yourself	D.himself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.Sally used to 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but now she enjoys talking to new friends.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A.active	B.shy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C.honest	D.outgoing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4699" y="96442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620169" y="317295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3287990" y="484764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76426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331</TotalTime>
  <Words>499</Words>
  <Application>Microsoft Office PowerPoint</Application>
  <PresentationFormat>宽屏</PresentationFormat>
  <Paragraphs>103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71</cp:revision>
  <dcterms:created xsi:type="dcterms:W3CDTF">2021-07-19T03:09:34Z</dcterms:created>
  <dcterms:modified xsi:type="dcterms:W3CDTF">2025-09-10T07:28:17Z</dcterms:modified>
</cp:coreProperties>
</file>