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1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62" r:id="rId19"/>
    <p:sldId id="34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6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When was it invented</a:t>
            </a: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A(3a-4c)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5095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(4)He is an honest boy.I have no reason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he said.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A.hear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B.doubt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C.report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D.believe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88348" y="224483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2581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.All of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 little girl cried.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.Could you please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sentences into English for me?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are very important in our daily life.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old bridge broke down in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different kinds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the factory.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035226" y="1991382"/>
            <a:ext cx="12009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sudden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96996" y="2563975"/>
            <a:ext cx="175721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translate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78499" y="3073604"/>
            <a:ext cx="12618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Fridges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943658" y="3635923"/>
            <a:ext cx="211628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earthquake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876048" y="4192432"/>
            <a:ext cx="18582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instruments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432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2371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pictures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take) when we took a trip to Kunming.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like to read some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(music) books.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.Our parents advised us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(stay) at home at 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mobile phone is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(use) widely around the world nowadays.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36974" y="1438958"/>
            <a:ext cx="174759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were taken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776714" y="2005545"/>
            <a:ext cx="129875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musical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65562" y="2487755"/>
            <a:ext cx="113043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stay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233570" y="3118171"/>
            <a:ext cx="84189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used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26840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091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.Who was the book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A.write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B.wrote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C.written	D.written by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you have a class meeting?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—Once a week.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A.How old	B.How far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C.How often	D.How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0428" y="151131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1468194" y="321769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4106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237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.—Who helped Li Lei with his English?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learned it by himself.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A.Anybody.	B.Somebody.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C.Nobody.	D.Everybody.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 week that the bad weather in this area caused many problems.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A.reports	B.reported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C.is reported	D.was reported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8873" y="151218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1221614" y="316884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3203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656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.—Excuse me, can I interview Mr.Miller this afternoon?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—A moment, please.Let me check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A.if Mr.Miller will be free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B.when will Mr.Miller have time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C.if Mr.Miller had an appointment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D.when does Mr.Miller come back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51648" y="193594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54923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39265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05780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8278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is said that a Chinese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统治者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called Shen Nong was the first to discover tea as a drink.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.One day Shen Nong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煮沸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drinking water over an open fire.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less than 100 years, it has become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drink.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.Different writers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book into different languages.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1875, Mr.Bell learned how to send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音乐的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notes through 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器械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similar to a telephone.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680301" y="1660650"/>
            <a:ext cx="86273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ruler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951679" y="2718647"/>
            <a:ext cx="15600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boiling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811302" y="3869351"/>
            <a:ext cx="169790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national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708506" y="4437263"/>
            <a:ext cx="157767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translated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6496180" y="5010961"/>
            <a:ext cx="129875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musical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152985" y="5542458"/>
            <a:ext cx="17187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instrument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3853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二、根据句意及中文提示写出短语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.Some leaves from a tea plant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掉入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water and remained there for some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tea trade from China to Western countries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the 19th century.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.One of the world’s favorite drinks was invented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意外地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.Even though many people now know about tea culture, the Chinese are </a:t>
            </a:r>
            <a:endParaRPr lang="en-US" altLang="zh-CN" sz="2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毫无疑问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ones who best understand the nature of the tea.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earthquake happened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but luckily the villagers were brought to a safe place.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177047" y="770586"/>
            <a:ext cx="130997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fell into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108588" y="1818550"/>
            <a:ext cx="202651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took place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108587" y="2934852"/>
            <a:ext cx="182614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by accident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4650637"/>
            <a:ext cx="21884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without doubt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2837" y="5184892"/>
            <a:ext cx="228620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all of a sudden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26677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1.smell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用作及物动词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smell anything unusual?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你能闻到什么怪味吗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用作系动词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flowers smell sweet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些花闻起来很香。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用作名词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was a smell of burning in the air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气中有一股烧焦东西的煳味。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7455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(1)—Mom, what are you cooking in the kitchen?It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good!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—Fried noodles.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A.smells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B.tastes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C.sounds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D.looks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(2)—Would you like to try some pizza?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—Yes, please.It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lovely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A.sounds;sees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B.hears;turns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C.looks;smells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D.sounds;watches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928779" y="133208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89651" y="409583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89620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2.It is said that...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“It is said that...”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“People say that...”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的被动语态形式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是形式主语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从句是真正的主语。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“It is said that...”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类似的句型有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believed that...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人们相信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supposed that...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据猜测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reported that...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据报道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known that...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众所周知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841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(3)—It has been raining for days.When will it stop?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 is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that the rainy season will be longer than last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A.says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B.said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C.saying	D.to say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84833" y="243866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646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3.doubt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doubt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。常用短语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 doubt(=have no doubt),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毫无疑问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doubt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感到疑惑的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拿不定主意的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no doubt of his ability.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对于他的能力我毫不怀疑。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后面可跟从句。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doubts if he will keep his word.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她不敢肯定他是否会信守诺言。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329</TotalTime>
  <Words>610</Words>
  <Application>Microsoft Office PowerPoint</Application>
  <PresentationFormat>宽屏</PresentationFormat>
  <Paragraphs>129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55</cp:revision>
  <dcterms:created xsi:type="dcterms:W3CDTF">2021-07-19T03:09:34Z</dcterms:created>
  <dcterms:modified xsi:type="dcterms:W3CDTF">2025-09-10T02:54:37Z</dcterms:modified>
</cp:coreProperties>
</file>