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9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Could you please tell me where the restrooms are?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7150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(2)She suggested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meeting until 3:00 in the afternoon.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A.putting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B.put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put off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D.puts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22816" y="220166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981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3.Could you please...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“Could you please...?”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?”, could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在此句型中表示委婉的语气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如果后面接宾语从句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从句的时态不受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的影响。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 you please tell me when you will go to Shanghai?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你能告诉我你什么时候去上海吗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(3)Could you please tell me how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bank from the supermarket?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B.goes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C.went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513953" y="422567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043317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3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1952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fox can’t eat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he always says, “It is still sour.”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.Mary is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member of the restaurant.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your father send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computer?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.Because there is no taxi here, we should go to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restaurant to have dinner.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restaurant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delicious food.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63334" y="1847545"/>
            <a:ext cx="147989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grapes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87288" y="2415457"/>
            <a:ext cx="8161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staff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285266" y="2988050"/>
            <a:ext cx="960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mails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88754" y="3478450"/>
            <a:ext cx="11608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nearby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124371" y="4656572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serves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3393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907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.Mr.Smith suggested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(read) English aloud in the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.Tom’s father promised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(buy) him a new bike as a birthday gift.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a big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(shop) center in my community.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do that!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(shout) in libraries is very impolite.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.Could you please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(call) your sister?I have something to tell 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38771" y="1122262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reading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68911" y="1675452"/>
            <a:ext cx="109196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buy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25045" y="2743964"/>
            <a:ext cx="185980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shopping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08868" y="3297154"/>
            <a:ext cx="14814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Shouting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81479" y="3850344"/>
            <a:ext cx="7008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call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1209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9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4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7518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mother bought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葡萄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from a supermarket this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all send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邮件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by air.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is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city of the whole area.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all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going to the cinema.But I don’t like going there.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.Lucy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职工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member of the supermarket.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598108" y="1599005"/>
            <a:ext cx="147989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grapes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037145" y="2745194"/>
            <a:ext cx="960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mails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662460" y="3279450"/>
            <a:ext cx="11592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central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559720" y="3823980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suggest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662460" y="4996707"/>
            <a:ext cx="8161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staff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409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二、翻译下列短语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在某人去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的路上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请再说一遍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在那时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41938" y="1760348"/>
            <a:ext cx="244752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on one’s way to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80266" y="2306603"/>
            <a:ext cx="160973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pass by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26846" y="2852858"/>
            <a:ext cx="170912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pardon me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343960" y="3401348"/>
            <a:ext cx="17956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 that time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48820" y="3967025"/>
            <a:ext cx="16995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walk up to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1228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1.promise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promise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后面可接宾语从句和动词不定式。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 promised that he would go to school on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汤姆保证他会按时到校。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 promised to help me with my English.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莉莉答应帮助我学习英语。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promise sb.to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答应某人做某事。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promised me to look after my pet for 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吉姆答应替我照看我的宠物。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6123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Jim’s father promised his mother 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(not smoke) any more.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70807" y="2807842"/>
            <a:ext cx="239681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not to smoke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2097" y="605667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2.suggest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用作及物动词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。其用法如下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E9KR59.eps" descr="id:214748780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4301" y="2404552"/>
            <a:ext cx="5715000" cy="264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846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coach suggested a walk after dinner.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教练建议饭后散步。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suggested taking some medicine three times a 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他们建议一天服三次药。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teacher suggested (that) I read English every morning.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老师建议我每天早晨读英语。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6387" y="1205502"/>
            <a:ext cx="90392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330</TotalTime>
  <Words>495</Words>
  <Application>Microsoft Office PowerPoint</Application>
  <PresentationFormat>宽屏</PresentationFormat>
  <Paragraphs>94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55</cp:revision>
  <dcterms:created xsi:type="dcterms:W3CDTF">2021-07-19T03:09:34Z</dcterms:created>
  <dcterms:modified xsi:type="dcterms:W3CDTF">2025-09-10T02:15:15Z</dcterms:modified>
</cp:coreProperties>
</file>