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3"/>
  </p:notesMasterIdLst>
  <p:sldIdLst>
    <p:sldId id="347" r:id="rId5"/>
    <p:sldId id="350" r:id="rId6"/>
    <p:sldId id="296" r:id="rId7"/>
    <p:sldId id="351" r:id="rId8"/>
    <p:sldId id="360" r:id="rId9"/>
    <p:sldId id="345" r:id="rId10"/>
    <p:sldId id="353" r:id="rId11"/>
    <p:sldId id="354" r:id="rId12"/>
    <p:sldId id="356" r:id="rId13"/>
    <p:sldId id="361" r:id="rId14"/>
    <p:sldId id="362" r:id="rId15"/>
    <p:sldId id="363" r:id="rId16"/>
    <p:sldId id="364" r:id="rId17"/>
    <p:sldId id="365" r:id="rId18"/>
    <p:sldId id="366" r:id="rId19"/>
    <p:sldId id="367" r:id="rId20"/>
    <p:sldId id="368" r:id="rId21"/>
    <p:sldId id="349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8</a:t>
            </a:r>
            <a:r>
              <a:rPr lang="zh-CN" altLang="en-US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It must belong to Carla</a:t>
            </a: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A(3a-4c)</a:t>
            </a:r>
            <a:endParaRPr lang="en-US" altLang="zh-CN" sz="44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23361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.Some experiments should be done in 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bus driver saw an old man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the side of the road when he was driving.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concert will be held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if the weather is fine.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.Jack felt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class because he stayed up too late last night.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said, “Life itself is an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mystery.”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771613" y="1765351"/>
            <a:ext cx="165942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laboratory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558998" y="2337944"/>
            <a:ext cx="92204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lying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654580" y="3470922"/>
            <a:ext cx="144142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outdoors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295253" y="3961322"/>
            <a:ext cx="10999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sleepy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819052" y="4578023"/>
            <a:ext cx="147989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unsolved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13509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4290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believe there are many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(mystery) in the world.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.She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(know) as a famous writer.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.Our planet is filled with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(hide) places.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(general)speaking, he is never late for class.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.—How much are these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(coat)?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—They are 180 yuan.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16108" y="1464954"/>
            <a:ext cx="1917513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mysteries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7294" y="2032866"/>
            <a:ext cx="116249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known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856086" y="2605459"/>
            <a:ext cx="11608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hidden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76399" y="3152769"/>
            <a:ext cx="159851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Generally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516088" y="3713691"/>
            <a:ext cx="9204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coats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02641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8754"/>
            <a:ext cx="568456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三、用方框中短语的适当形式填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861240"/>
            <a:ext cx="11430000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number of, be known as, worry about, from time to time, at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least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725126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.Peter watches TV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four to six times a week.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man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great doctor.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girls in our class are interested in playing basketball.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mother often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 son because he is very naughty.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.Earthquakes took place in this area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42785" y="1725126"/>
            <a:ext cx="118814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at least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703264" y="2279091"/>
            <a:ext cx="187904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is known as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192962" y="2833056"/>
            <a:ext cx="235936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 number of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552326" y="3940986"/>
            <a:ext cx="21483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worries about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280935" y="5091102"/>
            <a:ext cx="270458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from time to time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9358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53382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 number of students in our school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sports every 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A.play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B.plays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C.is playing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D.are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.Yuan Longping was known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great scientist.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A.for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B.as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C.to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D.at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book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Peter’s because his name is on the cover.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A.can’t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B.might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C.must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D.can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003533" y="102253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986392" y="269690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469223" y="4381862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10293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6965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speaking, boys love playing basketball.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A.General	B.Generally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C.Generals	D.General’s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.If you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the party tomorrow, you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a great time.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A.go;will	B.went;will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C.went;would	D.will;will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020567" y="946965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17160" y="264345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53242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35508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五、完形填空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9:30 p.m.yesterday, I was sitting in my chair, listening to a strange sound.It made 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was the third time I heard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didn’t know who or what made the sound.It sounded like someone was knocking at my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but I lived on the ninth floor!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was too scared to open my eyes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sound stopped.I thought about asking for help, but I was sure people would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me.“There can’t be a thief out there,”they’d say.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0769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36134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“There it is again!” I shouted.My mom came into my room and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me what was going on.Then she heard the strange noise, too.She went into the bathroom.I wanted to stop my mom because I was afraid that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would happen to her.But she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laughing.“It’s OK, dear.It’s just a strong wind making your curtain(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窗帘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shake and knock the window.”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was very surprised.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then, I’ve started thinking more calmly.If such things happen again, I will do like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my mom did and find out the truth.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4948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27351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.A.scared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B.pleased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C.excited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.A.shout	B.sound	C.cry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.A.window	B.door	C.floor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.A.when	B.until	C.during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.A.talk about	B.stare at	C.laugh at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.A.asked	B.told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C.answered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.A.something good	B.good something	C.something bad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.A.started	B.went	C.stopped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.A.From	B.At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C.Since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.A.how	B.why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C.what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5786517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</a:t>
            </a:r>
            <a:r>
              <a:rPr lang="en-US" altLang="zh-CN" sz="280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2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80361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46876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79096"/>
            <a:ext cx="568456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一、从方框中选择适当的单词填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631582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outdoors, coat, laboratory, sleepy, trick, mystery, known, generally, unsolved, power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814771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cold outside.Please put on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played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set out to find the truth behind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students usually do experiments in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.London was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the City of Fog at that time.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584427" y="2814771"/>
            <a:ext cx="78098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coat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841996" y="3341772"/>
            <a:ext cx="84189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trick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6365410" y="3914365"/>
            <a:ext cx="134043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mystery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035626" y="4441277"/>
            <a:ext cx="201850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laboratory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3102644" y="5073248"/>
            <a:ext cx="116249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known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63762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outdoors, coat, laboratory, sleepy, trick, mystery, known, generally, unsolved, power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11612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.Our teacher told us that knowledge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.Most people like doing sports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.Lucy seemed very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that time.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speaking, parents love their children.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.However, there are still a number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problems in this field.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410922" y="2095581"/>
            <a:ext cx="108234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power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188297" y="2668174"/>
            <a:ext cx="1800493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outdoors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719091" y="3135570"/>
            <a:ext cx="10999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sleepy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65617" y="3708163"/>
            <a:ext cx="195758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Generally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513662" y="4298649"/>
            <a:ext cx="147989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unsolved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5387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二、翻译下列短语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被称为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被认为是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一般来说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起码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平行宇宙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偶尔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间或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564978" y="1534901"/>
            <a:ext cx="233749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 known as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609482" y="2063867"/>
            <a:ext cx="288252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generally speaking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712223" y="2592833"/>
            <a:ext cx="154721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at least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280708" y="3160745"/>
            <a:ext cx="227818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 number of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609482" y="3728657"/>
            <a:ext cx="270298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parallel universes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609482" y="4298536"/>
            <a:ext cx="270298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from time to time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03003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59715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1.be known as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known for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08967722"/>
              </p:ext>
            </p:extLst>
          </p:nvPr>
        </p:nvGraphicFramePr>
        <p:xfrm>
          <a:off x="381000" y="2382954"/>
          <a:ext cx="11430000" cy="1109472"/>
        </p:xfrm>
        <a:graphic>
          <a:graphicData uri="http://schemas.openxmlformats.org/drawingml/2006/table">
            <a:tbl>
              <a:tblPr firstRow="1" firstCol="1" bandRow="1"/>
              <a:tblGrid>
                <a:gridCol w="2423845"/>
                <a:gridCol w="900615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known as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而出名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强调的是名称或称号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known for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因为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而出名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强调的是特征或成就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81000" y="3530439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is known as a professional doctor.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他作为一个职业医生而出名。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Lucy is known for her beautiful voice.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露西因其美妙的嗓音而出名。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7119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(1)He is known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scientist.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A.as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B.for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C.to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D.at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154012" y="210099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61073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2.a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54306486"/>
              </p:ext>
            </p:extLst>
          </p:nvPr>
        </p:nvGraphicFramePr>
        <p:xfrm>
          <a:off x="381000" y="1561022"/>
          <a:ext cx="11430000" cy="2218944"/>
        </p:xfrm>
        <a:graphic>
          <a:graphicData uri="http://schemas.openxmlformats.org/drawingml/2006/table">
            <a:tbl>
              <a:tblPr firstRow="1" firstCol="1" bandRow="1"/>
              <a:tblGrid>
                <a:gridCol w="2506038"/>
                <a:gridCol w="8923962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 number </a:t>
                      </a:r>
                      <a:r>
                        <a:rPr lang="en-US" sz="28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许多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相当于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many,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修饰可数名词复数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谓语动词用复数形式。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number of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的数量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中心词是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谓语动词使用单数形式。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726337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number of students of our school go to school by bike.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我们学校有很多学生骑自行车上学。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 boy students in my class is thirty.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我们班里有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名男生。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96778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 number of our classmates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(love) English.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475972" y="2536705"/>
            <a:ext cx="80182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love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339</TotalTime>
  <Words>573</Words>
  <Application>Microsoft Office PowerPoint</Application>
  <PresentationFormat>宽屏</PresentationFormat>
  <Paragraphs>150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62</cp:revision>
  <dcterms:created xsi:type="dcterms:W3CDTF">2021-07-19T03:09:34Z</dcterms:created>
  <dcterms:modified xsi:type="dcterms:W3CDTF">2025-09-10T05:19:39Z</dcterms:modified>
</cp:coreProperties>
</file>