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  <p:sldMasterId id="2147483713" r:id="rId4"/>
  </p:sldMasterIdLst>
  <p:notesMasterIdLst>
    <p:notesMasterId r:id="rId22"/>
  </p:notesMasterIdLst>
  <p:sldIdLst>
    <p:sldId id="347" r:id="rId5"/>
    <p:sldId id="350" r:id="rId6"/>
    <p:sldId id="296" r:id="rId7"/>
    <p:sldId id="351" r:id="rId8"/>
    <p:sldId id="345" r:id="rId9"/>
    <p:sldId id="353" r:id="rId10"/>
    <p:sldId id="354" r:id="rId11"/>
    <p:sldId id="356" r:id="rId12"/>
    <p:sldId id="355" r:id="rId13"/>
    <p:sldId id="357" r:id="rId14"/>
    <p:sldId id="358" r:id="rId15"/>
    <p:sldId id="359" r:id="rId16"/>
    <p:sldId id="360" r:id="rId17"/>
    <p:sldId id="361" r:id="rId18"/>
    <p:sldId id="362" r:id="rId19"/>
    <p:sldId id="363" r:id="rId20"/>
    <p:sldId id="349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90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2025-09-10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64378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681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604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55118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06371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86436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69860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78520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65322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536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2557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29316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8.xml"/><Relationship Id="rId9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9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035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3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棱台 2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4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Unit 8</a:t>
            </a:r>
            <a:r>
              <a:rPr lang="zh-CN" altLang="en-US" sz="44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</a:t>
            </a:r>
            <a:r>
              <a:rPr lang="en-US" altLang="zh-CN" sz="44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It must belong to Carla</a:t>
            </a:r>
            <a:r>
              <a:rPr lang="en-US" altLang="zh-CN" sz="44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.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Section A(1a-2d)</a:t>
            </a:r>
            <a:endParaRPr lang="en-US" altLang="zh-CN" sz="4400" b="1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2.96296E-6 L 0 -0.07223 " pathEditMode="relative" rAng="0" ptsTypes="AA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37383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join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attend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 part in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 the students in our class will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 u="sng" smtClean="0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sports meeting tomorrow.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 brother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army at the age of eighteen.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 people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meeting last week.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514540" y="2407275"/>
            <a:ext cx="1797287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take part in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874081" y="2979868"/>
            <a:ext cx="1439818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joined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017919" y="3547780"/>
            <a:ext cx="1439818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attended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75086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03439"/>
            <a:ext cx="11430000" cy="61745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3.pick up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pick up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捡起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副词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型短语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后面接代词做宾语时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代词要放在短语中间。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 you help me pick up the book on the ground?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你能帮我捡起地上的那本书吗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 is a letter for me on the ground.Could you please pick it up for me?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地上有我的一封信。你替我把它捡起来好吗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【拓展】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pick up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还有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用车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之意。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will pick you up at the school gate after school.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放学后我将去学校门口接你。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6630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23117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(3)—Shall I take you home after school?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—No, thanks.Father will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 his way home.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A.wake me up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B.pick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 up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C.let me down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D.help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 out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(4)When he saw a wallet on the ground, he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 once.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A.picked it up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B.gave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 up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C.picked up it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D.put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 up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404930" y="1739528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922098" y="3414216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646014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知能巩固提升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3" name="矩形 2"/>
          <p:cNvSpPr>
            <a:spLocks noChangeAspect="1"/>
          </p:cNvSpPr>
          <p:nvPr/>
        </p:nvSpPr>
        <p:spPr>
          <a:xfrm>
            <a:off x="381000" y="1223361"/>
            <a:ext cx="11430000" cy="45132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一、根据句意及首字母提示写出单词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.We will go on a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next weekend.Let’s buy some food and drinks.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must go now.I have an important meeting to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don’t want to talk to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only want to stay alone.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.These things are very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.They cost much money.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.—Do you know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schoolbag is that?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—Oh, it’s Lucy’s.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579976" y="1744802"/>
            <a:ext cx="1059906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picnic</a:t>
            </a:r>
            <a:endParaRPr lang="zh-CN" altLang="en-US" sz="280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679365" y="2927959"/>
            <a:ext cx="1059906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attend</a:t>
            </a:r>
            <a:endParaRPr lang="zh-CN" altLang="en-US" sz="280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4258071" y="3418360"/>
            <a:ext cx="142058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anybody</a:t>
            </a:r>
            <a:endParaRPr lang="zh-CN" altLang="en-US" sz="280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4258071" y="4011719"/>
            <a:ext cx="142058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valuable</a:t>
            </a:r>
            <a:endParaRPr lang="zh-CN" altLang="en-US" sz="280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3448319" y="4576295"/>
            <a:ext cx="110158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whose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562985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99894"/>
            <a:ext cx="11430000" cy="50734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二、用所给单词的适当形式填空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.He said he could provide the police with some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(value) information.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(who) book is this?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—It’s Mary’s.There is her name on it.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rest of the visitors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(be) from America.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CD could be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(Lucy).She likes music.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think your watch can’t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(steal).You may leave it somewhere.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825110" y="1144726"/>
            <a:ext cx="1398140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valuable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527051" y="2254335"/>
            <a:ext cx="118013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Whose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208606" y="3394767"/>
            <a:ext cx="622286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are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644624" y="3854344"/>
            <a:ext cx="116192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Lucy’s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02862" y="4477542"/>
            <a:ext cx="146867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be stolen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734174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6860"/>
            <a:ext cx="11430000" cy="62540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三、单项填空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.—Did you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Bob’s birthday party last weekend?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—Yes, we had a good time there.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A.go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B.take	C.attend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D.join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.—Look!What’s on the ground?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—Oh, it’s a sweater.Please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A.pick it up	B.put it on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C.give it out	D.take it off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smartphone must belong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A.to Mary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B.for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Mary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C.to Mary’s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D.for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Mary’s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637757" y="686378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487105" y="2926477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226844" y="4601164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041844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766956"/>
            <a:ext cx="11430000" cy="45132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.“I don’t think I am different from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else.I am just the son of a farmer,” he said.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A.anybody	B.nobody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C.somebody	D.everybody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.—Whose notebook is this?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—It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Jim’s.He has left his at home.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A.can’t be	B.must be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C.can be	D.may be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873824" y="766956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353195" y="3540979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429860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80361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基础自主梳理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46876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核心重难探究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8" name="Picture 2" descr="花朵ppt素材设计素材免费下载 花朵ppt素材设计图片 千图网平面设计 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>
            <a:off x="7612577" y="7210546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6487884" y="4459191"/>
            <a:ext cx="3995057" cy="762000"/>
          </a:xfrm>
          <a:prstGeom prst="roundRect">
            <a:avLst/>
          </a:prstGeom>
          <a:solidFill>
            <a:srgbClr val="70AD47">
              <a:lumMod val="75000"/>
            </a:srgb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</a:rPr>
              <a:t>知能巩固提升</a:t>
            </a:r>
            <a:endParaRPr kumimoji="0" lang="zh-CN" altLang="en-US" sz="36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基础自主梳理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329652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一、根据句意及中文提示写出单词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.Whose is the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粉红色的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shirt?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.There are many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野兔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in the fields.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.His father is a driver.He drives a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卡车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任何人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that likes music can join us.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.Did you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出席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the meeting?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3025628" y="1855859"/>
            <a:ext cx="1181734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pink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3333852" y="2447956"/>
            <a:ext cx="1519968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rabbits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5656655" y="3015868"/>
            <a:ext cx="1281120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truck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810685" y="3532410"/>
            <a:ext cx="1880643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Anybody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2393530" y="4095148"/>
            <a:ext cx="1059906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attend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72996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二、中英短语互译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.pick up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.something valuable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rest of...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发带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流行音乐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146950" y="1721818"/>
            <a:ext cx="2678938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捡起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;(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用车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接　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57252" y="2260366"/>
            <a:ext cx="1980029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贵重的东西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602626" y="2845259"/>
            <a:ext cx="1980029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剩余的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……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770419" y="3400105"/>
            <a:ext cx="1529586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hair band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411744" y="3933972"/>
            <a:ext cx="1669047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pop music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432755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核心重难探究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787462"/>
            <a:ext cx="11430000" cy="578004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1.whose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whose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谁的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既可用作形容词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也可用作代词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—Whose dictionary is this?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这是谁的字典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?(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whose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形容词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—It’s Jim’s.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它是吉姆的。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—Whose is this dictionary?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这本字典是谁的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?(whose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用作代词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—Tom’s.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汤姆的。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24992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(1)—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bike is this?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—Sorry, I don’t know.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A.Who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B.Whom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C.Whose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D.What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672005" y="2115446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4234532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60471"/>
            <a:ext cx="11430000" cy="12126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2.join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attend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 part in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辨析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345723822"/>
              </p:ext>
            </p:extLst>
          </p:nvPr>
        </p:nvGraphicFramePr>
        <p:xfrm>
          <a:off x="381000" y="2373111"/>
          <a:ext cx="11430000" cy="1664208"/>
        </p:xfrm>
        <a:graphic>
          <a:graphicData uri="http://schemas.openxmlformats.org/drawingml/2006/table">
            <a:tbl>
              <a:tblPr firstRow="1" firstCol="1" bandRow="1"/>
              <a:tblGrid>
                <a:gridCol w="2156717"/>
                <a:gridCol w="9273283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join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指参加某个组织并成为其中的一员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attend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指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出席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参加某场合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”, 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着重指动作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take part in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指参加某项活动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并在活动中起一定作用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42975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36693"/>
            <a:ext cx="11430000" cy="33738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 joined the club last month.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他上个月加入了这家俱乐部。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 attended a meeting yesterday.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他昨天参加了一个会议。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 took part in the game last Friday.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上周五他们参加了那项比赛。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7178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76387" y="1583237"/>
            <a:ext cx="9039225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007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333</TotalTime>
  <Words>603</Words>
  <Application>Microsoft Office PowerPoint</Application>
  <PresentationFormat>宽屏</PresentationFormat>
  <Paragraphs>140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17</vt:i4>
      </vt:variant>
    </vt:vector>
  </HeadingPairs>
  <TitlesOfParts>
    <vt:vector size="31" baseType="lpstr">
      <vt:lpstr>NEU-BZ-S92</vt:lpstr>
      <vt:lpstr>方正书宋_GBK</vt:lpstr>
      <vt:lpstr>黑体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59</cp:revision>
  <dcterms:created xsi:type="dcterms:W3CDTF">2021-07-19T03:09:34Z</dcterms:created>
  <dcterms:modified xsi:type="dcterms:W3CDTF">2025-09-10T05:14:38Z</dcterms:modified>
</cp:coreProperties>
</file>