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7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Teenagers should be allowed to choose their own clothes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58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他父亲给了他一些远离香烟的建议。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father gave him some advice to </a:t>
            </a:r>
            <a:r>
              <a:rPr lang="en-US" altLang="zh-CN" sz="2800"/>
              <a:t>__________ _________ _________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cigarettes.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Junk food tastes delicious, but it isn’t healthy.So we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/>
              <a:t> </a:t>
            </a:r>
            <a:endParaRPr lang="en-US" altLang="zh-CN" sz="2800" smtClean="0"/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/>
              <a:t>__________ </a:t>
            </a:r>
            <a:r>
              <a:rPr lang="en-US" altLang="zh-CN" sz="2800"/>
              <a:t>_________ </a:t>
            </a:r>
            <a:r>
              <a:rPr lang="en-US" altLang="zh-CN" sz="2800" smtClean="0"/>
              <a:t>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2349176"/>
            <a:ext cx="438132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keep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away              from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45906" y="4578668"/>
            <a:ext cx="447109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keep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away           from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806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3.make one’s own decision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one’s own decision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自己做决定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decisions for oneself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old enough to make his own decision.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他够大了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可以自己做决定。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660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(5)Jack is encouraged to make decisions for himself by his parents.(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 is encouraged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/>
              <a:t> __________ _________ _________ _________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his parents.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(6)The young man made a decision to work as a teacher in the west of China.(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young man </a:t>
            </a:r>
            <a:r>
              <a:rPr lang="en-US" altLang="zh-CN" sz="2800" smtClean="0"/>
              <a:t>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teacher in the west of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79523" y="2170244"/>
            <a:ext cx="651332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his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own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decision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93452" y="4368913"/>
            <a:ext cx="247535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decided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601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8027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一、根据首字母或中文提示写出单词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my mother knew I got first prize, she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me and cried happily.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soup goes bad.It tastes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很坏的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children today are very lucky to have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study abroad.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 matter how difficult the work is, we will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complete it on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modern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computer is becoming more and more important.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14790" y="1319378"/>
            <a:ext cx="12410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hugged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897966" y="2470083"/>
            <a:ext cx="10021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awful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09651" y="3036687"/>
            <a:ext cx="153760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chance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07601" y="4131765"/>
            <a:ext cx="165782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manage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89021" y="5210551"/>
            <a:ext cx="1199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society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3699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3283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.—We all like Miss Green.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you.She always makes her English classes interesting.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.Tom’s little cousin always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his parents.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.Tony is so strong that he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big stone.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.During the summer camp, 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待在外面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most of the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got up very late this morning, so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迟到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school today.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19816" y="1522128"/>
            <a:ext cx="1688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agree with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93173" y="2677038"/>
            <a:ext cx="1688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talks back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11368" y="3157163"/>
            <a:ext cx="105189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lift up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11368" y="3729756"/>
            <a:ext cx="164820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stayed out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54541" y="4302349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late for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52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907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do you think of the game show?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can’t stand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A.Funny.	B.Important.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C.Awful.	D.Perfect.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allowed to go out with friends at night, but I have to be home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9:00 p.m.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	B.on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C.at	D.by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0964" y="171443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899709" y="398739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994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741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often do I need to feed the pet dog?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every day, or it will be hungry.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A.must give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B.must be give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C.must gave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D.must be given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stay up to watch TV.It’s bad for their health.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A.should allow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B.shouldn’t allow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C.should be allowed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D.shouldn’t be allowed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6275" y="93596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814109" y="368943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6727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659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must hand in your homework tomorrow morning.(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改为被动语态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homework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book may be kept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for two weeks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book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did they make these cars?(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cars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them?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will ask someone to water my flowers.(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flowers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42094" y="1405756"/>
            <a:ext cx="459933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must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be        handed          in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3831" y="2482534"/>
            <a:ext cx="339548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How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long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30087" y="2482534"/>
            <a:ext cx="257634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kept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71795" y="3598158"/>
            <a:ext cx="427072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were                            made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25279" y="4707961"/>
            <a:ext cx="460895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have                            watered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6616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65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.Look!Many children are flying kites in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can’t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box.It’s a little heavy.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girl couldn’t find her mother and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loudly.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very common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when people meet in the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don’t do it now, you’ll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125551" y="1876406"/>
            <a:ext cx="8418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field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490430" y="2453549"/>
            <a:ext cx="6030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lift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64398" y="3029892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cried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327730" y="3540841"/>
            <a:ext cx="7232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hug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649039" y="4064823"/>
            <a:ext cx="10214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regret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7394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69880"/>
            <a:ext cx="443583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work, bad, eat, poet,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8758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felt terrible very much after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ice-cream.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.We’ll never regret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volunteers in the Olympic Games.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girl could write some excellent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age of fifteen.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sorry to hear that Jack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winter is a beautiful season,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it snows.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74567" y="2056760"/>
            <a:ext cx="141897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eating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55589" y="2624672"/>
            <a:ext cx="174118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26511" y="3173227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poems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251231" y="3705636"/>
            <a:ext cx="9813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badly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26511" y="4278229"/>
            <a:ext cx="16161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especially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1.regret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感到遗憾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做了某事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)”;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悔恨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懊悔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。常见用法有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05642273"/>
              </p:ext>
            </p:extLst>
          </p:nvPr>
        </p:nvGraphicFramePr>
        <p:xfrm>
          <a:off x="381000" y="3173730"/>
          <a:ext cx="11430000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759431"/>
                <a:gridCol w="10670569"/>
              </a:tblGrid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 doing sth.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后悔做了某事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 to do sth.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遗憾要去做某事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未做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regret+that/what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 regret for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感到后悔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one’s regret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令某人后悔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遗憾的是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621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regret doing that.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我很后悔那样做。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to regret to say I can’t help.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我不得不遗憾地说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我不能帮你。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little boy regretted what he said.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那个小男孩后悔说了那些话。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my regret, you failed to pass the exam.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令我遗憾的是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你没有通过考试。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32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(1)I’ve never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decision to work in West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(2)—Did you talk back to your mother when you were a child?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—Yes.But now I realize I was wrong.I really regret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silly thing to my mom.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C.doing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D.did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53845" y="1894624"/>
            <a:ext cx="145905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regretted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096407" y="305373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915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2.keep...away from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keep...away from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避免接近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advise parents not to leave their children at home alone in order to keep them away from danger.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为了让孩子们远离危险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我们建议父母不要把他们独自留在家里。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5920" y="338005"/>
            <a:ext cx="8200159" cy="41477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48571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keep...from sth./from 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使远离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避免遭受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made sure I was safe and kept me from danger.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她确保我的安全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并且让我远离危险。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334</TotalTime>
  <Words>740</Words>
  <Application>Microsoft Office PowerPoint</Application>
  <PresentationFormat>宽屏</PresentationFormat>
  <Paragraphs>150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62</cp:revision>
  <dcterms:created xsi:type="dcterms:W3CDTF">2021-07-19T03:09:34Z</dcterms:created>
  <dcterms:modified xsi:type="dcterms:W3CDTF">2025-09-10T07:16:38Z</dcterms:modified>
</cp:coreProperties>
</file>