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2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5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What are the shirts made of?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786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(2)—How often do you exercise?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ever because I am very busy with my 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A.Hardly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B.Nearly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C.Always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D.Almost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98685" y="24181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65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name was changed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confusion with other firms.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companies in Guangdong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computers.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mind if I open your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小手提包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have plenty of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本地的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stores to choose from.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97966" y="1878368"/>
            <a:ext cx="13404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avoid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278110" y="2394910"/>
            <a:ext cx="169950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produce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31530" y="2968953"/>
            <a:ext cx="13997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handbag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017597" y="3541546"/>
            <a:ext cx="8803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local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2292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00520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speaks English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(good) than his classmates.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a family member, you should avoid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(fight) with your brothers and sisters.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(move) phones are very popular in China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.Bob had no time because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(make) to practice playing the violin all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.Leon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he lives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(Germany).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32663" y="1476441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better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60798" y="1946292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fighting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089464" y="3136615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Mobile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30026" y="3698934"/>
            <a:ext cx="19672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made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88875" y="4798767"/>
            <a:ext cx="134043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German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29721" y="4757671"/>
            <a:ext cx="15199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Germany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3490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2286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.All of us find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 to take exercise 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A.this	B.that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C.them	D.it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.—Didn’t you see the sign “No Parking!” on the right?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—Sorry, I didn’t.But now I know parking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A.wasn’t allowed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B.isn’t allowed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C.won’t allow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D.doesn’t allow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1784" y="103870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800481" y="322908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7426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044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should work out the answer carefully and avoid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make	B.made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C.make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D.making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.—Your coat looks very nice.What’s it 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—Cotton, and it is 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A.from;in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B.of;in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C.from;on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D.of;on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88184" y="62044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7416930" y="235677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68482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1745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important to do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 well.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A.every day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B.everyday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C.daily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 or C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2621" y="164828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747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不管你到哪里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记住你是一个中国人。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go, always remember you are Chinese.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我在当地商店买了许多德国制造的东西。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bought a number of things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Germany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许多美国产品是中国生产的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我发现这很有趣。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found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many American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我想为母亲买一辆漂亮的自行车。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want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beautiful bike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mother.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9826" y="1381152"/>
            <a:ext cx="3672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matter     where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776473" y="2504619"/>
            <a:ext cx="4448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made                              local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2002450" y="3603307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endParaRPr lang="zh-CN" altLang="en-US" sz="2800"/>
          </a:p>
        </p:txBody>
      </p:sp>
      <p:sp>
        <p:nvSpPr>
          <p:cNvPr id="7" name="矩形 6"/>
          <p:cNvSpPr/>
          <p:nvPr/>
        </p:nvSpPr>
        <p:spPr>
          <a:xfrm>
            <a:off x="8136123" y="3571301"/>
            <a:ext cx="1420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products</a:t>
            </a:r>
            <a:endParaRPr lang="zh-CN" altLang="en-US" sz="2800"/>
          </a:p>
        </p:txBody>
      </p:sp>
      <p:sp>
        <p:nvSpPr>
          <p:cNvPr id="8" name="矩形 7"/>
          <p:cNvSpPr/>
          <p:nvPr/>
        </p:nvSpPr>
        <p:spPr>
          <a:xfrm>
            <a:off x="588107" y="4163517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made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in</a:t>
            </a:r>
            <a:endParaRPr lang="zh-CN" altLang="en-US" sz="2800"/>
          </a:p>
        </p:txBody>
      </p:sp>
      <p:sp>
        <p:nvSpPr>
          <p:cNvPr id="9" name="矩形 8"/>
          <p:cNvSpPr/>
          <p:nvPr/>
        </p:nvSpPr>
        <p:spPr>
          <a:xfrm>
            <a:off x="2385888" y="5230324"/>
            <a:ext cx="5012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buy                                          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1153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81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stone is rough.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give my mother a pair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product is unknown.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isn’t a clerk.He’s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firm.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可移动的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phone.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77506" y="1979148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surface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62495" y="2508620"/>
            <a:ext cx="14798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gloves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644918" y="3086806"/>
            <a:ext cx="171713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material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525250" y="3664992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boss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975051" y="4189783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mobile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190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当地商店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事实上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避免做某事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擅长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78485" y="1682888"/>
            <a:ext cx="17876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local shops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03825" y="2213328"/>
            <a:ext cx="109036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fact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39808" y="2743768"/>
            <a:ext cx="24865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avoid doing sth.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48698" y="3328008"/>
            <a:ext cx="16786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good at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02482" y="3867349"/>
            <a:ext cx="19479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even though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28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1.avoid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后接名词、代词和动词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形式做宾语。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of his carefulness, they avoided a traffic accident.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由于他的细心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他们避免了一起交通事故。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must be more careful to avoid making any other mistake.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你必须更加小心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避免犯任何其他错误。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273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order to avoid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(miss) the early bus, you should get up early tomorrow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17903" y="2403334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missing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3613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2.hardly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几乎没有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在句中常位于助动词、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动词和情态动词之后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实义动词之前。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very hungry because I have hardly eaten anything.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我非常饥饿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因为我几乎没吃任何东西。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haven’t seen each other for many years.So I can hardly recognize him.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我们彼此好多年没见面了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因此我几乎不能认出他。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088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hardly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用于附加疑问句时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其附加问句要用肯定形式。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 hardly finish it on time, can you?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你几乎不能按时完成它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hardly ever calls you, does she?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她几乎从没给你打过电话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5912" y="603874"/>
            <a:ext cx="9020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548</Words>
  <Application>Microsoft Office PowerPoint</Application>
  <PresentationFormat>宽屏</PresentationFormat>
  <Paragraphs>129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54</cp:revision>
  <dcterms:created xsi:type="dcterms:W3CDTF">2021-07-19T03:09:34Z</dcterms:created>
  <dcterms:modified xsi:type="dcterms:W3CDTF">2025-09-10T02:44:16Z</dcterms:modified>
</cp:coreProperties>
</file>