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1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7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Teenagers should be allowed to choose their own clothes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94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3.get/ have sth.done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sb.do sth.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sb.to do sth.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87674490"/>
              </p:ext>
            </p:extLst>
          </p:nvPr>
        </p:nvGraphicFramePr>
        <p:xfrm>
          <a:off x="381000" y="1297207"/>
          <a:ext cx="114300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get/have sth.done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使某事被做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sb.do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让某人做某事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sb.to do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让某人做某事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89836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hair is too long.I’ll have it cut.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我的头发太长了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我要理发。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 often has me help do housework.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妈妈经常让我帮忙做家务。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Teenagers shouldn’t always get their parents to wash their clothes.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青少年不应该总是让父母洗他们的衣服。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052902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723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(6)There was so much noise outside that the teacher couldn’t have herself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A.hear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B.heard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hear	D.hearing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(7)There’s something wrong with my computer.I’ll have it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A.repair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B.repaired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repair	D.repairing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03650" y="189383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126383" y="354797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6341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 make more money, I find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job.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don’t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here.It’s a non-smoking section.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.Sally is allowed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her own clothes.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very glad to get my driver’s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.Teenagers shouldn’t be allowed to get their ears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43504" y="2094124"/>
            <a:ext cx="14991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part-time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785239" y="2697539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smoke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622979" y="3239535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choose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503002" y="3794755"/>
            <a:ext cx="26500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license/licence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935313" y="4321571"/>
            <a:ext cx="12394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pierced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1084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.Teenagers should not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smoke.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A.allowed	B.allow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 allowed	D.have allowed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needs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study.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A.take;to	B.pay;for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C.spend;in	D.spend;on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think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allowed to drive.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A.sixteen-year-olds	B.sixteen-years-old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C.sixteens-year-old	D.sixteen-year-old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92778" y="82835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21524" y="250661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21524" y="411965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17276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429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wanted to be a professional runner when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A.will grow up	B.brings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C.grows up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D.will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older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.—Dirty water shouldn’t be poured into rivers.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 will cause pollution.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 agree with you.	B.Never mind.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 disagree.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D.That’s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70926" y="94429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54368" y="318405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2319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942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must be tired of reading.Why not stop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(take) a rest?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seems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(have) a problem these days.He always looks worried.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just heard Jenny had got her hair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(cut).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idea sounds too silly.I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(agree) with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got my fingers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(pierce) by accident.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69562" y="1395482"/>
            <a:ext cx="114967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take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02961" y="1968075"/>
            <a:ext cx="122982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have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283160" y="3082785"/>
            <a:ext cx="6222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04256" y="3562911"/>
            <a:ext cx="13789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disagree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17873" y="4135504"/>
            <a:ext cx="12394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pierced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0134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0533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sounds like you know all about food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is not good for your health.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is wearing two beautiful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can’t drive the car because you don’t get a driver’s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use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when you take photos.It’s bad for paintings in art museums.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496180" y="1825035"/>
            <a:ext cx="10406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safety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046834" y="2397628"/>
            <a:ext cx="18405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Smoking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246248" y="2948741"/>
            <a:ext cx="169950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earrings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770284" y="3537737"/>
            <a:ext cx="22910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license/licence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955236" y="4100056"/>
            <a:ext cx="8819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flash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5772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.driver’s license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allowed to do sth.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.get their ears pierced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.sixteen-year-olds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shopping center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足够严肃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他们自己的衣服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兼职工作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担心你们的安全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拍照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78526" y="812326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驾驶证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82652" y="1358880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被允许做某事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82652" y="1905434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穿耳洞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09468" y="2477251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岁的孩子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82652" y="3045163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购物中心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61695" y="3595622"/>
            <a:ext cx="23471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serious enough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440035" y="4116137"/>
            <a:ext cx="301396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their own clothes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61695" y="4668546"/>
            <a:ext cx="20473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part-time job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89916" y="5215202"/>
            <a:ext cx="46698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worried about your safety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784134" y="5780497"/>
            <a:ext cx="18277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photos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7244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1.allow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should be allowed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应该被允许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是含有情态动词的被动语态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;be allowed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被允许做某事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should be allowed to work in the factory.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他们应该被允许在工厂里工作。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Nobody is allowed to take the books out of the reading room.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任何人不得把这些书带出阅览室。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8555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 sb.to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允许某人做某事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其被动语态为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sb.be allowed to do sth.,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某人被允许做某事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father allows me to use his computer.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我爸爸允许我用他的电脑。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 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允许做某事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922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shouldn’t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(allow) to go out alone.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Fifteen-year-olds should not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(allow) to drive.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 thinks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应该被允许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choose his own clothes because he is no longer a child.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66354" y="2246186"/>
            <a:ext cx="174759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allowed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22203" y="2818779"/>
            <a:ext cx="174759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allowed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146824" y="3935740"/>
            <a:ext cx="315342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should be allowed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6412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2.safe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safely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KE9KR01.eps" descr="id:214748884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901177"/>
            <a:ext cx="8587528" cy="512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715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comes first.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A.Safe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B.Safety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C.Safely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D.Save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(4)The baby feels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his mother holds him in her arms.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A.save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B.safe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C.safely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D.safety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arrived there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(safe).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74185" y="110007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44774" y="274689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44774" y="4914434"/>
            <a:ext cx="10406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safely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348</TotalTime>
  <Words>582</Words>
  <Application>Microsoft Office PowerPoint</Application>
  <PresentationFormat>宽屏</PresentationFormat>
  <Paragraphs>145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62</cp:revision>
  <dcterms:created xsi:type="dcterms:W3CDTF">2021-07-19T03:09:34Z</dcterms:created>
  <dcterms:modified xsi:type="dcterms:W3CDTF">2025-09-10T03:16:58Z</dcterms:modified>
</cp:coreProperties>
</file>