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3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4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6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When was it invented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79662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(5)What other things would you like?(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78445" y="2981422"/>
            <a:ext cx="28632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What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else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13682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.Yang Liwei became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after coming back from the space.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like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your sweater.It looks very nice.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.Most children often surf the Internet and look through lots of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but some are bad for them.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P.E.teacher wants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 into four groups to play the game.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.Can you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French into Chinese for me?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238971" y="1683157"/>
            <a:ext cx="8226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hero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74558" y="2204380"/>
            <a:ext cx="8611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style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769593" y="2815627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websites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521259" y="3914962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divide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311042" y="4480039"/>
            <a:ext cx="13981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translate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57679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89621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.Yesterday afternoon, there was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(suddenly) heavy fall of snow.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the telephone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(invent) before the car.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(Canada) song is a fun song about a bird.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(invite) to take part in the May Day celebrations in Beijing.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(popular) of private cars is changing the people’s lifestyle.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691240" y="1140938"/>
            <a:ext cx="12009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sudden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65181" y="2229999"/>
            <a:ext cx="206659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invented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32947" y="2823140"/>
            <a:ext cx="15376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Canadian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92542" y="3375185"/>
            <a:ext cx="17075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are invited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69876" y="4448453"/>
            <a:ext cx="17075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popularity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64574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5581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the bill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(bring) to him, he was so surprised.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gave their lives for their country and were honored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as___________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(hero).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(divide) into eight groups by our teacher last week.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85661" y="1555814"/>
            <a:ext cx="19495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brought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560429" y="2153371"/>
            <a:ext cx="147989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heroes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97957" y="3201335"/>
            <a:ext cx="204735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were divided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13918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rubbish smells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A.well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B.badly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C.terribly	D.terrible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stones they carried were used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houses and bridges.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	B.to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built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	D.for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believe it!My bicycle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last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A.is stolen	B.was stolen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C.was stole	D.stole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31250" y="83322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5873824" y="252516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5103262" y="418958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5774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6398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.—Don’t worry.My mother will look after your baby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—Thanks a lot.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A.careful enough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B.enough careful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C.carefully enough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D.enough carefully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.—May I go to the concert with you?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—I’m afraid not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have a ticket, because I have only one.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A.since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B.if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C.unless	D.though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86201" y="66554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3243639" y="451835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0765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558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四、按要求完成句子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每空一词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.His uncle bought him a bicycle.(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改为被动语态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bicycle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 by his uncle.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.Which invention do you like best?(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invention?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.You’d better get to sleep earlier, or you’ll be tired.(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earlier, you won’t be tired.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92080" y="1806447"/>
            <a:ext cx="404469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bought           for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374274" y="2897309"/>
            <a:ext cx="330571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your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favorite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88647" y="3988171"/>
            <a:ext cx="468910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get       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sleep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41687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251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know when we shall have a class meeting.(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改为简单句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don’t know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class meeting.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children sang many songs at school last week.(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改为被动语态的一般疑问句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many songs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at school last week?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80450" y="1810050"/>
            <a:ext cx="532870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when          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have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67297" y="3433367"/>
            <a:ext cx="564943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Were                              sung          by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0796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642933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2,000 students in our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some water and make some tea.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must go shopping.There is nothing in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can’t understand the sentence.Please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it into Chinese.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very important to know what to do in 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798149" y="2174357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nearly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693057" y="2736676"/>
            <a:ext cx="74251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boil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097264" y="3282197"/>
            <a:ext cx="140134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fridge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676024" y="3871219"/>
            <a:ext cx="140134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translate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366423" y="4943261"/>
            <a:ext cx="17572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earthquake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2586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is a great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(Canada) doctor.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.Think about how often it’s used in our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(day) lives.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to start the project wasn’t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(mention) in Mrs.Xiao’s speech.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school bought some physics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(instrument) last week.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.Many foreigners go to the Tian’anmen Square to watch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(nation) flag-raising ceremony.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25246" y="1295935"/>
            <a:ext cx="15376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Canadian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572799" y="1796609"/>
            <a:ext cx="9012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daily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437430" y="2389750"/>
            <a:ext cx="16979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mentioned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37430" y="3522769"/>
            <a:ext cx="221727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instruments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22284" y="4601556"/>
            <a:ext cx="13388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national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027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1.nearly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nearly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差不多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nearly asleep.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我差不多都睡着了。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was already nearly eight o’clock.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点钟了。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bottle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(near) empty.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920261" y="5771238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nearly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75112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2.invent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Edison invented many things in his life.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爱迪生一生中有很多发明。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was paper invented?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纸是什么时候发明的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5224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invention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表示发明的物品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;inventor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发明家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spinning wheel was a Chinese invention.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手纺车是中国人的发明。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wants to be an inventor when he grows up.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吉姆长大后想当一名发明家。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(2)Do you know who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(3)Fax machines were a wonderful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(4)Is Mr.Green a(n)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78499" y="4692451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invented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827848" y="5254770"/>
            <a:ext cx="15392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invention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98356" y="5827363"/>
            <a:ext cx="173957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inventor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825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3.else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常用于疑问词与复合不定代词之后。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else can you see?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你能看见别的东西吗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else did she go and who else did she see?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她还去了别的什么地方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她还见了谁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something else to drink?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你还要喝点别的什么吗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8287" y="1528762"/>
            <a:ext cx="91154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332</TotalTime>
  <Words>600</Words>
  <Application>Microsoft Office PowerPoint</Application>
  <PresentationFormat>宽屏</PresentationFormat>
  <Paragraphs>148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59</cp:revision>
  <dcterms:created xsi:type="dcterms:W3CDTF">2021-07-19T03:09:34Z</dcterms:created>
  <dcterms:modified xsi:type="dcterms:W3CDTF">2025-09-10T03:01:52Z</dcterms:modified>
</cp:coreProperties>
</file>