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3"/>
  </p:notesMasterIdLst>
  <p:sldIdLst>
    <p:sldId id="347" r:id="rId5"/>
    <p:sldId id="350" r:id="rId6"/>
    <p:sldId id="296" r:id="rId7"/>
    <p:sldId id="351" r:id="rId8"/>
    <p:sldId id="345" r:id="rId9"/>
    <p:sldId id="353" r:id="rId10"/>
    <p:sldId id="354" r:id="rId11"/>
    <p:sldId id="356" r:id="rId12"/>
    <p:sldId id="355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4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9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like music that I can dance to.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A(1a-2d)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75670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(2)—Am I supposed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jeans?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—No, you’d better wear a suit and tie.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wear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B.wear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C.wearing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D.wore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797007" y="1744968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75086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04623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3.spare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spare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空闲的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has nothing to do in his spare time.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他在空余时间无事可做。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有空的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未被占用的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doesn’t get much free time.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他没有很多闲工夫。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63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11976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我在空余时间喜欢读书和运动。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enjoy reading books and playing sports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0351" y="3029238"/>
            <a:ext cx="258436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 my spare time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601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</a:p>
          </p:txBody>
        </p:sp>
      </p:grpSp>
      <p:sp>
        <p:nvSpPr>
          <p:cNvPr id="5" name="矩形 4"/>
          <p:cNvSpPr>
            <a:spLocks noChangeAspect="1"/>
          </p:cNvSpPr>
          <p:nvPr/>
        </p:nvSpPr>
        <p:spPr>
          <a:xfrm>
            <a:off x="381000" y="80270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song sounds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悦耳的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.Everyone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her to be poor.In fact, she has lots of money.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.After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the two countries found a way to make peace with each other.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.Peter said that he preferred to study abroad, but that was not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have got 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dictionary and I can lend it to you.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22979" y="1350844"/>
            <a:ext cx="160011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smooth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410626" y="1898208"/>
            <a:ext cx="183896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supposes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886644" y="2992936"/>
            <a:ext cx="108234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086425" y="4688173"/>
            <a:ext cx="80021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case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822760" y="5279292"/>
            <a:ext cx="159691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electronic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23576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1638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154124"/>
            <a:ext cx="5913222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smooth, lyrics, direct, Australian,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87852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sheep are very popular in the world.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sister enjoys music that has beautiful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.Sam prefers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playing football.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 often listen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 before you go to bed at night?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.Who is your favorite foreign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212109" y="1878529"/>
            <a:ext cx="167866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Australian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023226" y="2405624"/>
            <a:ext cx="9813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lyrics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985482" y="2967943"/>
            <a:ext cx="169950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swimming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154602" y="3540536"/>
            <a:ext cx="12410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smooth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966261" y="4111624"/>
            <a:ext cx="13003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director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8478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.—Do you often watch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TV?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—Sometimes.It’s an interesting program, but 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A.prefer	B.want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C.know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D.review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kind of music do you like?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like music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dance to.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A.because	B.when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C.who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D.that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like musicians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play smooth music.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A.which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B.who		C.whom	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D.whose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62881" y="130677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921703" y="353627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366055" y="473634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95716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181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is she going to do tomorrow?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A.It’s right.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B.Thank you.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C.You’re welcome.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D.She’s going to visit her grandma.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.Linlin likes music that she can sing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A.along and	B.along with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C.along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D.with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51628" y="122258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96000" y="404797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91387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去年拍照片的那个女孩是赵敏。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girl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 photos last year is Zhao Min.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请不要忘记我们一起度过的快乐时光。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forget the great time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we’ve had together.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我永远不会忘记我和我的朋友们在乡村玩耍的日子。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I’ll never forget the days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played with my friends in the country.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昨天我去了我们经常放风筝的公园。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went to the park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often fly kites.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那就是他上学迟到的原因。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That’s the reason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 was late for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14678" y="1251643"/>
            <a:ext cx="143981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that/who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47604" y="2258511"/>
            <a:ext cx="16979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that/which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66542" y="3265379"/>
            <a:ext cx="9621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when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54496" y="4303492"/>
            <a:ext cx="10615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where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72302" y="5341605"/>
            <a:ext cx="80342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why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517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0176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.Lots of young people like the songs that have great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very cold, but many children are skating on 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ice.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was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between the two countries many years ago.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is a famous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he has made many movies.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studies music in his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235159" y="2030519"/>
            <a:ext cx="134043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lyrics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471465" y="2625829"/>
            <a:ext cx="12410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smooth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002456" y="3176780"/>
            <a:ext cx="108234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218213" y="3751808"/>
            <a:ext cx="13003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director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4621311" y="4208019"/>
            <a:ext cx="9412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spare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4016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不同类型的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在工作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太多的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.sing along with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.electronic music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that case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19235" y="1464819"/>
            <a:ext cx="26708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different kinds of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57563" y="2026444"/>
            <a:ext cx="163057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at work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57563" y="2594356"/>
            <a:ext cx="15295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too much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225078" y="3166949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跟着一起唱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225078" y="3686784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电子音乐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414599" y="4237441"/>
            <a:ext cx="387477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既然那样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假使那样的话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691295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1.prefer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更喜欢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better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KE9KR03.eps" descr="id:214748797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0409" y="2403815"/>
            <a:ext cx="7006476" cy="392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17837" y="116923"/>
            <a:ext cx="6532563" cy="6694410"/>
            <a:chOff x="1595437" y="168293"/>
            <a:chExt cx="9001125" cy="92241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95437" y="168293"/>
              <a:ext cx="9001125" cy="2124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50689" y="2240024"/>
              <a:ext cx="8935575" cy="7152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59115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Daming prefers going out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(stay) at home.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75794" y="2905948"/>
            <a:ext cx="12202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staying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8786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2.suppose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suppose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料想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820495758"/>
              </p:ext>
            </p:extLst>
          </p:nvPr>
        </p:nvGraphicFramePr>
        <p:xfrm>
          <a:off x="381000" y="2509557"/>
          <a:ext cx="11430000" cy="2773680"/>
        </p:xfrm>
        <a:graphic>
          <a:graphicData uri="http://schemas.openxmlformats.org/drawingml/2006/table">
            <a:tbl>
              <a:tblPr firstRow="1" firstCol="1" bandRow="1"/>
              <a:tblGrid>
                <a:gridCol w="5715000"/>
                <a:gridCol w="57150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suppose (that) +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我想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我认为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用于认为某事属实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但不敢肯定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supposed to do sth.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应当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理应做某事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suppose/supposing(that)+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假设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假定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用于谈论可能发生的情况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并设想结果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2174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suppose that my father likes listening to music that has great lyrics.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我认为我爸爸喜欢听有好歌词的音乐。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are supposed to shake hands with our friends.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我们应当和我们的朋友握手。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Suppose/Supposing (that) you lost your job tomorrow, what would you do?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假设你明天丢掉了工作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你会怎么办呢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392</TotalTime>
  <Words>621</Words>
  <Application>Microsoft Office PowerPoint</Application>
  <PresentationFormat>宽屏</PresentationFormat>
  <Paragraphs>141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61</cp:revision>
  <dcterms:created xsi:type="dcterms:W3CDTF">2021-07-19T03:09:34Z</dcterms:created>
  <dcterms:modified xsi:type="dcterms:W3CDTF">2025-09-10T05:34:30Z</dcterms:modified>
</cp:coreProperties>
</file>