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2"/>
  </p:notesMasterIdLst>
  <p:sldIdLst>
    <p:sldId id="347" r:id="rId5"/>
    <p:sldId id="350" r:id="rId6"/>
    <p:sldId id="296" r:id="rId7"/>
    <p:sldId id="351" r:id="rId8"/>
    <p:sldId id="357" r:id="rId9"/>
    <p:sldId id="345" r:id="rId10"/>
    <p:sldId id="352" r:id="rId11"/>
    <p:sldId id="353" r:id="rId12"/>
    <p:sldId id="354" r:id="rId13"/>
    <p:sldId id="355" r:id="rId14"/>
    <p:sldId id="356" r:id="rId15"/>
    <p:sldId id="358" r:id="rId16"/>
    <p:sldId id="359" r:id="rId17"/>
    <p:sldId id="360" r:id="rId18"/>
    <p:sldId id="361" r:id="rId19"/>
    <p:sldId id="362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13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We</a:t>
            </a:r>
            <a:r>
              <a:rPr lang="en-US" altLang="zh-CN" sz="40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trying to save the earth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(3)Fiona didn’t stay at home last Sunday.She went shopping, instead.(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合并为一句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Fiona went shopping last Sunday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汤姆今天没乘公交车去上学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他是步行去的。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doesn’t take the bus to school today.He walks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97717" y="2614706"/>
            <a:ext cx="26661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instead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of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001871" y="4279917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instead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0093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3.make a difference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difference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为固定短语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起作用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有影响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。其后可接介词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difference to,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产生影响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前可用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表示受影响的程度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no difference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没影响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new teacher always encourages little Tom.This has made a big difference to him.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新来的老师总是鼓励小汤姆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这对他影响很大。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his words would make any difference to the final decision?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你认为他的话会对最后的决定产生影响吗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8687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(5)—Shall we go on Friday or Saturday?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—Either day is OK.It makes no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A.choice	B.change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C.difference	D.decision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许多发明对我们的生活产生了很大的影响。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inventions </a:t>
            </a:r>
            <a:r>
              <a:rPr lang="en-US" altLang="zh-CN" sz="2800"/>
              <a:t>__________ 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81961" y="161891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26783" y="4362111"/>
            <a:ext cx="644432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a             big/great   difference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5629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4560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一、根据句意及所给首字母提示写出单词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much rubbish at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river.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cast their nets(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撒网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into the sea.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big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table in the middle of the room.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much did the phone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put more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fire.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178190" y="2227479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bottom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78625" y="2779524"/>
            <a:ext cx="197842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fishermen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99763" y="3320596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wooden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658693" y="3884958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cost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795305" y="4433544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2964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3931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must do something useful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A.cut off	B.cut up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C.cut down	D.cut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.Now the air in our city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it used to be.Something must be done to stop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A.very good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B.much better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C.rather bad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D.even worse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72486" y="107389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45070" y="271813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6058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much is the ticket to Central Park?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—A one-way ticket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$40, and you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 $20 for a round-trip.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A.costs;pay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B.cost;spend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C.pay;spend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D.spends;pay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grandfather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 in the city, but he lives in a quiet village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 used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B.was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C.used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D.uses to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.Smoking can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lung cancer.You’d better give it 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A.work on	B.lead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C.take away	D.put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4365" y="8379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81349" y="300581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75679" y="467873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70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2835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(pollute) in our daily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.All of the students should take part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(keep)our school clean and tidy.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tell us your ideas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(improve) your spoken English?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stop using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(wood) chopsticks to protect the forest.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.Their grandparents were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(fisherman) near the sea before they moved to the town.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53902" y="957540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pollution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54621" y="1519859"/>
            <a:ext cx="13195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keeping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55866" y="2639185"/>
            <a:ext cx="16802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improving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53902" y="3787177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wooden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04823" y="4902516"/>
            <a:ext cx="161935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fishermen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6037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Dave’s kite is beautiful.However, Sam’s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villagers used to burn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get warm.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clearly see fish swimming at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river.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pick up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垃圾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put it into the bin.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fewer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bags we use, the more we help with the environment.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051391" y="1763392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ugly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001427" y="2335985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799405" y="2903356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bottom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696996" y="3475949"/>
            <a:ext cx="122020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litter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618210" y="3962345"/>
            <a:ext cx="122020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plastic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899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甚至在河的底部也充满了垃圾。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the bottom of the river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rubbish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这个城镇的每个人都应该参与到清扫当中来。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 in this town should </a:t>
            </a:r>
            <a:r>
              <a:rPr lang="en-US" altLang="zh-CN" sz="2800" smtClean="0"/>
              <a:t>_________ ________ 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up!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为了减轻空气污染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我们应该乘坐公交车或者地铁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而不是开车。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/>
              <a:t>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pollution, we should take the bus or subway instead of driving.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70992" y="1804773"/>
            <a:ext cx="414408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full              of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76475" y="2848362"/>
            <a:ext cx="538801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a              part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13392" y="4573056"/>
            <a:ext cx="24978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down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950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我一年前就开始那样做了。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800"/>
              <a:t>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year ago.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我们的行动能够带来改变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进而创造更美好的未来。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actions can </a:t>
            </a:r>
            <a:r>
              <a:rPr lang="en-US" altLang="zh-CN" sz="2800" smtClean="0"/>
              <a:t>_________ ________ _______</a:t>
            </a:r>
            <a:r>
              <a:rPr lang="en-US" altLang="zh-CN" sz="2800"/>
              <a:t>_</a:t>
            </a:r>
            <a:r>
              <a:rPr lang="en-US" altLang="zh-CN" sz="2800" smtClean="0"/>
              <a:t>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800" smtClean="0"/>
              <a:t>__________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future!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43523" y="1840130"/>
            <a:ext cx="25859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started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doing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67532" y="3026369"/>
            <a:ext cx="463133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a        difference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864898" y="3005820"/>
            <a:ext cx="2226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to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710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1.cut down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down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砍倒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宾语为代词时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要放在短语中间。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 down the cooking time.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缩短做菜的时间。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cut down trees to make houses, furniture and paper.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人们砍伐树木去建房、制作家具以及造纸。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6504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KE9KR12.eps" descr="id:214748908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028990"/>
            <a:ext cx="8587528" cy="232736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56355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cut up the carrots and put them in the pot.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她把胡萝卜切碎放入锅中。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impolite for children to cut in when their seniors are talking.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孩子们在长辈讲话时插嘴是不礼貌的。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585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如果你砍伐这些树木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将会受到惩罚。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trees, you’ll be punished.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(2)It’s necessary for the phubbers(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低头族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time they spend on their smartphones.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A.cut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B.cut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C.cut down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D.cut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68197" y="2409224"/>
            <a:ext cx="27671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down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51854" y="296402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1347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2.instead of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27748029"/>
              </p:ext>
            </p:extLst>
          </p:nvPr>
        </p:nvGraphicFramePr>
        <p:xfrm>
          <a:off x="381000" y="1704859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1591638"/>
                <a:gridCol w="983836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介词短语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而不是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后跟名词、代词或动词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形式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instead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副词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常位于句末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如果位于句首时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其后要有逗号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96604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Mr.Smith is ill.Who will go there instead?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史密斯先生病了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谁将代替他去那儿呢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I’ll go there on foot instead of by bus.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我要步行去那儿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不坐公共汽车去。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776</Words>
  <Application>Microsoft Office PowerPoint</Application>
  <PresentationFormat>宽屏</PresentationFormat>
  <Paragraphs>141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70</cp:revision>
  <dcterms:created xsi:type="dcterms:W3CDTF">2021-07-19T03:09:34Z</dcterms:created>
  <dcterms:modified xsi:type="dcterms:W3CDTF">2025-09-10T06:44:09Z</dcterms:modified>
</cp:coreProperties>
</file>