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1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14</a:t>
            </a:r>
            <a:r>
              <a:rPr lang="zh-CN" altLang="en-US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remember meeting all of you 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in 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Grade 7.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A(3a-4b)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25171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3.have problems with/doing sth.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problems with/doing sth.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在某方面或做某事有困难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trouble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difficulty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来替换。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 Tom has problems with Chinese.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小汤姆学中文有困难。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 problems working it out alone.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我自己解决这个问题有困难。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8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381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Trust him!He has no problems </a:t>
            </a:r>
            <a:r>
              <a:rPr lang="en-US" altLang="zh-CN" sz="2800"/>
              <a:t>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work) out this problem.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凯特学数学有困难。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Kate </a:t>
            </a:r>
            <a:r>
              <a:rPr lang="en-US" altLang="zh-CN" sz="2800"/>
              <a:t>__________ _________ _________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93979" y="2266072"/>
            <a:ext cx="138211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working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603507" y="3961308"/>
            <a:ext cx="4431021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has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problems        with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90661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05339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.Jenny worked very hard and she got good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her exams.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do you think is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in Grade 8?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can’t pronounce all the new words in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mountain is 2, 800 meters above the sea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from Harvard University last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087421" y="1806239"/>
            <a:ext cx="112082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grades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097641" y="2378832"/>
            <a:ext cx="11785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special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86995" y="3014845"/>
            <a:ext cx="7216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text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39056" y="3532722"/>
            <a:ext cx="88036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level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623883" y="4031670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graduated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53937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04379"/>
            <a:ext cx="64059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二、用方框中所给单词的适当形式填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56865"/>
            <a:ext cx="471315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we, excite, love, care,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graduate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25751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.Their school is very beautiful,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even more beautiful.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.Jack worked as a manager after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university.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.Jessica is 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girl with two big eyes.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.I’ll never forget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school art festival.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.Helen is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 and she is always considering others more than herself.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980125" y="2025751"/>
            <a:ext cx="116249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ours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12305" y="2552567"/>
            <a:ext cx="207781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graduating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37575" y="3110205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lovely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24940" y="3682798"/>
            <a:ext cx="17556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excitement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944195" y="4195352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caring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9633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27417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place is only 100 meters above the sea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A.point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B.position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C.center	D.level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think it’s good to eat in class.Ben, you should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A.finish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B.stand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C.overcome	D.accept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are you doing, Mike?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—Oh, I’m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final English exam.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A.asking for	B.preparing for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C.looking for	D.making for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03915" y="93596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8639555" y="260037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2269577" y="481959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11719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797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.—Mom, I am really worried about the P.E.class tomorrow.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think you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.Believe in yourself.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A.keep your cool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B.keep away from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C.make your own decisions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D.pull together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remember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 new glasses yesterday.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A.where I put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B.where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I put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C.where I will put	D.where will I put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41523" y="113117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3481928" y="390519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84293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39264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05779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1839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.I’m sure you can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all kinds of difficulties in life.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father was a fireman and he was the first in his family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from high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.As soon as their parents left, the children made the house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一团糟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.Miss Green is one of the most popular teachers because she is knowledgeable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体贴人的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.No matter what happens, do remember to keep your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22979" y="1466915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overcome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66424" y="2530911"/>
            <a:ext cx="14189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graduate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482397" y="3168131"/>
            <a:ext cx="9012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mess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821337" y="4781174"/>
            <a:ext cx="10807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caring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680574" y="5353767"/>
            <a:ext cx="80182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cool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3742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books are theirs.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(our) are over there.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.After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(care) consideration we have decided to offer you the job.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place is quiet and quite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(enjoy).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will meet all kinds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(challenge) in our daily life.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news caused great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(excite) among her friends.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50363" y="1500958"/>
            <a:ext cx="88357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Ours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300323" y="2061448"/>
            <a:ext cx="153920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careful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92150" y="3109413"/>
            <a:ext cx="157767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enjoyable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827763" y="3661458"/>
            <a:ext cx="169629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challenges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63377" y="4241599"/>
            <a:ext cx="175560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excitement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1.prepare for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 for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做准备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其名词形式为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preparation,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students were busy preparing for the final exam.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学生们正在准备期末考试。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have made preparations for what will happen.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他们已为将要发生的事情做了准备。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3143" y="586922"/>
            <a:ext cx="9085714" cy="5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526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Father’s Day, I often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a special gift for my father.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worried about how I should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my final exams.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32555" y="2587460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prepare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892836" y="3160053"/>
            <a:ext cx="275748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prepare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for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8524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2.graduate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graduate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不及物动词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graduate from,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sister will graduate from Peking University this July.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我的姐姐今年七月份将从北京大学毕业。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graduate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的名词形式为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graduation,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going to do after graduation?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毕业后你打算干什么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0539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Tony wants to do a part-time job after 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from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810677" y="2310058"/>
            <a:ext cx="155844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graduates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8129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335</TotalTime>
  <Words>567</Words>
  <Application>Microsoft Office PowerPoint</Application>
  <PresentationFormat>宽屏</PresentationFormat>
  <Paragraphs>124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73</cp:revision>
  <dcterms:created xsi:type="dcterms:W3CDTF">2021-07-19T03:09:34Z</dcterms:created>
  <dcterms:modified xsi:type="dcterms:W3CDTF">2025-09-10T06:53:46Z</dcterms:modified>
</cp:coreProperties>
</file>