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  <p:sldMasterId id="2147483713" r:id="rId4"/>
  </p:sldMasterIdLst>
  <p:notesMasterIdLst>
    <p:notesMasterId r:id="rId20"/>
  </p:notesMasterIdLst>
  <p:sldIdLst>
    <p:sldId id="347" r:id="rId5"/>
    <p:sldId id="350" r:id="rId6"/>
    <p:sldId id="296" r:id="rId7"/>
    <p:sldId id="351" r:id="rId8"/>
    <p:sldId id="360" r:id="rId9"/>
    <p:sldId id="345" r:id="rId10"/>
    <p:sldId id="353" r:id="rId11"/>
    <p:sldId id="354" r:id="rId12"/>
    <p:sldId id="356" r:id="rId13"/>
    <p:sldId id="355" r:id="rId14"/>
    <p:sldId id="361" r:id="rId15"/>
    <p:sldId id="362" r:id="rId16"/>
    <p:sldId id="363" r:id="rId17"/>
    <p:sldId id="364" r:id="rId18"/>
    <p:sldId id="349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342" y="60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2025-09-10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64378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681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604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55118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06371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86436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69860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78520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65322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536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2557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29316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8.xml"/><Relationship Id="rId9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9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035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1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9.emf"/><Relationship Id="rId4" Type="http://schemas.openxmlformats.org/officeDocument/2006/relationships/package" Target="../embeddings/Microsoft_Word___1.docx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棱台 2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Unit </a:t>
            </a:r>
            <a:r>
              <a:rPr lang="en-US" altLang="zh-CN" sz="36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3</a:t>
            </a:r>
            <a:r>
              <a:rPr lang="zh-CN" altLang="en-US" sz="36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</a:t>
            </a:r>
            <a:r>
              <a:rPr lang="en-US" altLang="zh-CN" sz="36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Could you please tell me where the restrooms are?</a:t>
            </a:r>
            <a:endParaRPr lang="en-US" altLang="zh-CN" sz="3600" b="1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Section B(1a-2d)</a:t>
            </a:r>
            <a:endParaRPr lang="en-US" altLang="zh-CN" sz="3600" b="1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640683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(2)Mr.Green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000 yuan on the new TV set.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A.spent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B.paid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C.cost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D.took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684979" y="2234563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31007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知能巩固提升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3" name="矩形 2"/>
          <p:cNvSpPr>
            <a:spLocks noChangeAspect="1"/>
          </p:cNvSpPr>
          <p:nvPr/>
        </p:nvSpPr>
        <p:spPr>
          <a:xfrm>
            <a:off x="381000" y="1319528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一、根据句意及首字母提示写出单词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.It’s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 say “Excuse me” when you ask for help.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.This answer is wrong.That one is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.Let’s go to the shopping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.We can buy many things there.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.Did you see the white dog at that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of the street just now?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.It’s expensive to go there by taxi.You should go by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1675630" y="1826996"/>
            <a:ext cx="1359668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polite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5713604" y="2454729"/>
            <a:ext cx="118013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correct</a:t>
            </a:r>
            <a:endParaRPr lang="zh-CN" altLang="en-US" sz="280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4624543" y="3016018"/>
            <a:ext cx="821059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mall</a:t>
            </a:r>
            <a:endParaRPr lang="zh-CN" altLang="en-US" sz="280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5792151" y="3559388"/>
            <a:ext cx="110158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corner</a:t>
            </a:r>
            <a:endParaRPr lang="zh-CN" altLang="en-US" sz="280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8250783" y="4070337"/>
            <a:ext cx="201362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underground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553852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69072"/>
            <a:ext cx="11430000" cy="50734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二、用所给单词的适当形式填空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.Lucy turned around and smiled at me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(polite).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.Do you know the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(speak) at the meeting yesterday?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things in the shop are good but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(expensive), so there are always many people in it.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.These office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(clerk) are going to have a picnic this Saturday.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.Yesterday the new supermarket was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(crowded) and not noisy at all.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308968" y="1101106"/>
            <a:ext cx="1279517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politely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730155" y="1614813"/>
            <a:ext cx="1659429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speaker(s)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096000" y="2205733"/>
            <a:ext cx="189667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inexpensive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911012" y="3342365"/>
            <a:ext cx="1040670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clerks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6154509" y="4500445"/>
            <a:ext cx="177965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uncrowded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3706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15028"/>
            <a:ext cx="11430000" cy="56335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三、单项填空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live next to the supermarket.It’s very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buy things.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A.beautiful	B.clean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C.delicious	D.convenient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.Many visitors enjoy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few hours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through the history museum.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A.to spend;walking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B.spending;walking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C.spending;to walk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D.to spend;to walk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492256" y="1131174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/>
          </a:p>
        </p:txBody>
      </p:sp>
      <p:sp>
        <p:nvSpPr>
          <p:cNvPr id="4" name="矩形 3"/>
          <p:cNvSpPr/>
          <p:nvPr/>
        </p:nvSpPr>
        <p:spPr>
          <a:xfrm>
            <a:off x="6714432" y="2808604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4063676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17278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.We can hardly believe that you learn to dance so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A.quite		B.quickly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C.useful	D.usefully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am good at math, but his English is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 mine.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A.much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better	B.more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better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C.very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better	D.pretty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better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.Please call me before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Beijing.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A.leave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B.leaving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C.leaves	D.left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039799" y="517278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/>
          </a:p>
        </p:txBody>
      </p:sp>
      <p:sp>
        <p:nvSpPr>
          <p:cNvPr id="6" name="矩形 5"/>
          <p:cNvSpPr/>
          <p:nvPr/>
        </p:nvSpPr>
        <p:spPr>
          <a:xfrm>
            <a:off x="6305593" y="2272505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/>
          </a:p>
        </p:txBody>
      </p:sp>
      <p:sp>
        <p:nvSpPr>
          <p:cNvPr id="7" name="矩形 6"/>
          <p:cNvSpPr/>
          <p:nvPr/>
        </p:nvSpPr>
        <p:spPr>
          <a:xfrm>
            <a:off x="4182502" y="3891099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650605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基础自主梳理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核心重难探究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8" name="Picture 2" descr="花朵ppt素材设计素材免费下载 花朵ppt素材设计图片 千图网平面设计 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>
            <a:off x="7612577" y="7210546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6487884" y="4459191"/>
            <a:ext cx="3995057" cy="762000"/>
          </a:xfrm>
          <a:prstGeom prst="roundRect">
            <a:avLst/>
          </a:prstGeom>
          <a:solidFill>
            <a:srgbClr val="70AD47">
              <a:lumMod val="75000"/>
            </a:srgb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</a:rPr>
              <a:t>知能巩固提升</a:t>
            </a:r>
            <a:endParaRPr kumimoji="0" lang="zh-CN" altLang="en-US" sz="36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基础自主梳理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93285"/>
            <a:ext cx="460254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一、用方框中所给单词填</a:t>
            </a:r>
            <a:r>
              <a:rPr lang="zh-CN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</a:t>
            </a:r>
            <a:r>
              <a:rPr lang="en-US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717951"/>
            <a:ext cx="11430000" cy="115236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corner, request, direction, address, direct fascinating, mall, convenient, uncrowded, inexpensive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3058517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.Will it be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you to start work tomorrow?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.There is a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train from Taiyuan to Xi’an.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little boy lost his way.He cried at the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the street.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.We wanted to leave work early, but the boss refused our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2304989" y="3058517"/>
            <a:ext cx="2116285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convenient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2304989" y="3644307"/>
            <a:ext cx="100059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direct</a:t>
            </a:r>
            <a:endParaRPr lang="zh-CN" altLang="en-US" sz="280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6934718" y="4194853"/>
            <a:ext cx="110158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corner</a:t>
            </a:r>
            <a:endParaRPr lang="zh-CN" altLang="en-US" sz="280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9205307" y="4670625"/>
            <a:ext cx="1220206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request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762455"/>
            <a:ext cx="11430000" cy="115236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corner, request, direction, address, direct fascinating, mall, convenient, uncrowded, inexpensive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2074448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.There are only a few people on the street now.It is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.Go on in that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you will find the post office!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like history museums.I think they’re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don’t know where he lives.Could you please tell me his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.Many people like buying things here because they are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.We usually go to this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buy something we like.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8352552" y="2074448"/>
            <a:ext cx="177965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uncrowded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174377" y="2647041"/>
            <a:ext cx="1818126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direction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6338818" y="3163583"/>
            <a:ext cx="2116285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fascinating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9242379" y="3759978"/>
            <a:ext cx="126028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address</a:t>
            </a:r>
            <a:endParaRPr lang="zh-CN" altLang="en-US" sz="280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9077992" y="4270927"/>
            <a:ext cx="189667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inexpensive</a:t>
            </a:r>
            <a:endParaRPr lang="zh-CN" altLang="en-US" sz="280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4321057" y="4864068"/>
            <a:ext cx="821059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mall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432755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75046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二、中英短语互译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.communicate with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.know...well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.lead into a request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例如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地下停车场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94334" y="1401677"/>
            <a:ext cx="1980029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与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……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交流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704319" y="2003624"/>
            <a:ext cx="2339102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对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……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熟悉　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694334" y="2509870"/>
            <a:ext cx="1620957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导入请求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893840" y="3077782"/>
            <a:ext cx="3411511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such as/for example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799056" y="3623872"/>
            <a:ext cx="3667927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underground parking lot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744270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核心重难探究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23361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1.include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include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用作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包含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包括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price includes both the cost of the house and furniture.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这个价格包括房子和家具。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【拓展】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including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用作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介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包括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包含在内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 didn’t pass the math exam, including Jim.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包括吉姆在内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他们这次数学考试都不及格。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63281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(1)In this book, there are 100 stories,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ten historical stories.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A.include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B.includes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C.included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D.including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096000" y="1957161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4234532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38036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2.spend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effectLst/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spend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花费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常用于下列结构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800" smtClean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Lily spent three days (in) finishing reading the novel.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莉莉花了三天时间读完这部小说。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Jim spent twenty dollars on the dictionary.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吉姆花了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美元买了这本字典。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2921976"/>
              </p:ext>
            </p:extLst>
          </p:nvPr>
        </p:nvGraphicFramePr>
        <p:xfrm>
          <a:off x="458424" y="2392201"/>
          <a:ext cx="11275153" cy="9919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2" name="文档" r:id="rId4" imgW="4510061" imgH="396783" progId="Word.Document.12">
                  <p:embed/>
                </p:oleObj>
              </mc:Choice>
              <mc:Fallback>
                <p:oleObj name="文档" r:id="rId4" imgW="4510061" imgH="39678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58424" y="2392201"/>
                        <a:ext cx="11275153" cy="99195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42975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1786"/>
            <a:ext cx="1620957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【辨析</a:t>
            </a:r>
            <a:r>
              <a:rPr lang="zh-CN" altLang="zh-CN" sz="28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643316924"/>
              </p:ext>
            </p:extLst>
          </p:nvPr>
        </p:nvGraphicFramePr>
        <p:xfrm>
          <a:off x="381000" y="1009530"/>
          <a:ext cx="11430000" cy="1664208"/>
        </p:xfrm>
        <a:graphic>
          <a:graphicData uri="http://schemas.openxmlformats.org/drawingml/2006/table">
            <a:tbl>
              <a:tblPr firstRow="1" firstCol="1" bandRow="1"/>
              <a:tblGrid>
                <a:gridCol w="1006011"/>
                <a:gridCol w="10423989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pay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付款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”, 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不表示花费时间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常用于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人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+pay+(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钱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)+for+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物品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cost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有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值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花费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之意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不表示花费时间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常用于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物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+cost+(sb.)+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钱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take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花费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时间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)”, 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常用于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“It takes sb.some time to do sth.”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2672334"/>
            <a:ext cx="11430000" cy="33738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Jim paid thirty yuan for the bag.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=Jim spent thirty yuan on the bag.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=The bag cost Jim thirty yuan.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这个书包花了吉姆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 takes Lucy half an hour to get to school from her home on foot.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从家步行到学校需要花费露西半个小时。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7178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331</TotalTime>
  <Words>574</Words>
  <Application>Microsoft Office PowerPoint</Application>
  <PresentationFormat>宽屏</PresentationFormat>
  <Paragraphs>131</Paragraphs>
  <Slides>15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4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0" baseType="lpstr">
      <vt:lpstr>NEU-BZ-S92</vt:lpstr>
      <vt:lpstr>方正书宋_GBK</vt:lpstr>
      <vt:lpstr>黑体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1_专业教辅课件Q:251490010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56</cp:revision>
  <dcterms:created xsi:type="dcterms:W3CDTF">2021-07-19T03:09:34Z</dcterms:created>
  <dcterms:modified xsi:type="dcterms:W3CDTF">2025-09-10T02:17:07Z</dcterms:modified>
</cp:coreProperties>
</file>