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3"/>
  </p:notesMasterIdLst>
  <p:sldIdLst>
    <p:sldId id="347" r:id="rId5"/>
    <p:sldId id="350" r:id="rId6"/>
    <p:sldId id="296" r:id="rId7"/>
    <p:sldId id="351" r:id="rId8"/>
    <p:sldId id="345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4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14</a:t>
            </a:r>
            <a:r>
              <a:rPr lang="zh-CN" altLang="en-US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remember meeting all of you 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in </a:t>
            </a: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Grade 7.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A(1a-2d)</a:t>
            </a:r>
            <a:endParaRPr lang="en-US" altLang="zh-CN" sz="36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593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teachers often advise us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take) more exercise every day.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should guide the students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(finish) the survey report.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teacher is always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(patience) with us.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remember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(get) a letter from my good friend last year.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(read) when Mr.Wang came in.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992560" y="1005935"/>
            <a:ext cx="150874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take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67913" y="1573847"/>
            <a:ext cx="13708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finish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327665" y="2069840"/>
            <a:ext cx="115929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patient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40654" y="2642433"/>
            <a:ext cx="118013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getting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39962" y="3196452"/>
            <a:ext cx="204735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were reading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7872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1714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二、单项填空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 you still remember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somewhere in Beijing?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of course.Two years ago.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see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B.see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C.seeing	D.saw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are they doing in the classroom?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—They are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new TV play.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A.talking to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B.talking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C.talking back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D.talking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5823" y="9438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579072" y="37384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22190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.—Why was Mary so happy?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—She scored three goals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 the basketball competition just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 a row	B.in time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 fact	D.in need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about that?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—Li Ming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A.tells;does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B.told;told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C.told;did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to tell;is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8421" y="144731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250299" y="30894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8150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813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.Grandma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 stories when we were very young.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A.used to talk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B.used to tell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C.is used to talking	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D.is used to telling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45508" y="13428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4658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71190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三、完形填空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thing that I can’t forget until now happened at the summer camp.A small boy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large package of cookies in the mail from his mother.He ate a few and placed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under his bed.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next day, when he went to his tent to get a cookie, the box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 afternoon a camp counselor(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夏令营管理人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saw another boy sitting behind a tree eating the stolen cookies.“That young man, ” he said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taught not to steal.”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returned to the camp.“Bill, ” he said, “I know who stole your cookies.Will you help me teach him a lesson?”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090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79346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“Well, yes, but are you going to punish(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惩罚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him?” asked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boy.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“No, that would only make him hate you, ” the counselor explained.“I want you to call your mother and ask her to send you another box of cookies.”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boy did so and a few days later he got cookies in the mail.“Now, ” said the counselor, “the thief is down by the lake.Go down and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cookies with him.”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“But, ” said the boy, “he is a thief.”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 know, but try it—see what happens.”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185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97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 an hour later, the camp counselor saw the two come up the hill, arm in arm.The boy who had stolen the cookies was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get the other to accept his toy car in payment for the stolen cookies, and the victim(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受害者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was just refusing the gift from his new friend, saying that a few old cookies weren’t so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anyway.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563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8448"/>
            <a:ext cx="439648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.A.accepted	B.received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C.fetched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.A.plate	B.tent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C.rest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.A.So	B.But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C.Besides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.A.broken	B.full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C.gone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.A.Bill	B.the boy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C.himself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85042" y="268448"/>
            <a:ext cx="562595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.A.must	B.can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C.may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.A.puzzled	B.surprised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C.shy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.A.hold	B.cut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C.share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.A.planning	B.pretending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C.trying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.A.important	B.delicious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C.expensive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78175" y="452063"/>
            <a:ext cx="0" cy="53939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spect="1"/>
          </p:cNvSpPr>
          <p:nvPr/>
        </p:nvSpPr>
        <p:spPr>
          <a:xfrm>
            <a:off x="381000" y="5845996"/>
            <a:ext cx="879003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06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70088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36603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8393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一、根据句意及中文提示写出单词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shows that most students like patient teachers.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sets himself such a high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that he often disappoints himself.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键盘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the computer doesn’t work, so I can’t input these words.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.Our teacher is showing us a new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solving the math problem.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.Read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first and you’ll know how to use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834358" y="1436093"/>
            <a:ext cx="114165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survey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4954341" y="2039508"/>
            <a:ext cx="13997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standard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705316" y="3141370"/>
            <a:ext cx="15199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keyboard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628729" y="4261252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method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405187" y="5372098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instructions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660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二、中英短语互译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.in a row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.junior high school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.play the keyboard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over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patient with sb.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获奖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特殊记忆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做调查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一位严格的老师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你们所有人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51075" y="645986"/>
            <a:ext cx="243848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在一行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连续　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57512" y="1203624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初中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59561" y="1783427"/>
            <a:ext cx="3416320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演奏键盘式电子乐器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49352" y="2318900"/>
            <a:ext cx="902811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结束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59561" y="2872331"/>
            <a:ext cx="2339102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对某人有耐心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82612" y="3409421"/>
            <a:ext cx="177805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win a prize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470535" y="3971509"/>
            <a:ext cx="268214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special memories</a:t>
            </a:r>
            <a:endParaRPr lang="zh-CN" altLang="en-US" sz="280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19590" y="4508599"/>
            <a:ext cx="219803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do a survey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732633" y="5064250"/>
            <a:ext cx="227337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strict teacher</a:t>
            </a:r>
            <a:endParaRPr lang="zh-CN" altLang="en-US" sz="280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972227" y="5633240"/>
            <a:ext cx="156004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all of you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99497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1.instruction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常用复数形式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instructions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用法说明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gave really clear instructions during P.E.class.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在体育课上他给了很明确的指示。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must read the instructions carefully before taking the medicine.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你在服药前一定要仔细阅读说明书。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8448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Wow, a computer, what a big surprise!Thanks, darling!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your birthday present.But please read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 before you use it.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A.information	B.instructions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C.invitation	D.instrument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根据中文意思完成句子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—How did you put together the model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 so perfectly?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easy.I just followed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用法说明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03560" y="141617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29537" y="5289529"/>
            <a:ext cx="185820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instructions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89621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2.no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matter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常与疑问词连用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:no matter how=however(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no matter what=whatever(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无论什么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no matter where=wherever(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无论哪儿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no matter when=whenever(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无论何时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I’ll never forget you no matter where you go.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无论你去哪儿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我都不会忘记你。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matter how difficult it is, we can finish the task on time.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不管它有多困难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我们都能按时完成任务。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9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4908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(3)Wherever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go, I’ll follow you.(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you go, I’ll follow you.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无论你们遇到什么难题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请勇敢面对。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difficult problems you meet, please face them bravely.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63713" y="1847686"/>
            <a:ext cx="2975495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No  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matter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63713" y="3535141"/>
            <a:ext cx="29754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No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matter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1285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think Mr.Brown is a little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(strict) than Miss Wang.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.Follow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(instruct) on the packet carefully.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(keyboard) of the computer is broken.I want to buy one this afternoon.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remember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(visit) America as an exchange student.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had so many special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memory) when I was in Grade 8.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326398" y="1775416"/>
            <a:ext cx="153920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stricter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70182" y="2343328"/>
            <a:ext cx="2217274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instructions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576331" y="2859870"/>
            <a:ext cx="151996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keyboard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994164" y="3964882"/>
            <a:ext cx="1260281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visiting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098708" y="4535617"/>
            <a:ext cx="159851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memories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6758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516</Words>
  <Application>Microsoft Office PowerPoint</Application>
  <PresentationFormat>宽屏</PresentationFormat>
  <Paragraphs>156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69</cp:revision>
  <dcterms:created xsi:type="dcterms:W3CDTF">2021-07-19T03:09:34Z</dcterms:created>
  <dcterms:modified xsi:type="dcterms:W3CDTF">2025-09-10T06:51:44Z</dcterms:modified>
</cp:coreProperties>
</file>