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7"/>
  </p:notesMasterIdLst>
  <p:sldIdLst>
    <p:sldId id="347" r:id="rId5"/>
    <p:sldId id="350" r:id="rId6"/>
    <p:sldId id="296" r:id="rId7"/>
    <p:sldId id="351" r:id="rId8"/>
    <p:sldId id="360" r:id="rId9"/>
    <p:sldId id="361" r:id="rId10"/>
    <p:sldId id="345" r:id="rId11"/>
    <p:sldId id="353" r:id="rId12"/>
    <p:sldId id="362" r:id="rId13"/>
    <p:sldId id="363" r:id="rId14"/>
    <p:sldId id="364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Could you please tell me where the restrooms are?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4050"/>
            <a:ext cx="74879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二、用方框中所给单词或短语的适当形式填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76536"/>
            <a:ext cx="585128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course, wake up, on time, direct,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5445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laugh at others.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are similar requests for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know when your sister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morning?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train to Beijing usually arrives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for beginners and will last for two months.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94411" y="2208915"/>
            <a:ext cx="13789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impolite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38996" y="2842510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directions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296742" y="3330122"/>
            <a:ext cx="14109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woke up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938253" y="3917001"/>
            <a:ext cx="126989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 time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94411" y="4479320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course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478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632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三、按要求完成句子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每空一词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book is less interesting than that one.(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book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this one.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.Mr.Green always rushes to do everything.(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Mr.Green always does everything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.Could you tell me where I can buy a newspaper?(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改为简单句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newspaper?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have already started their work.(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改为否定句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 their work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.Turn left at the second corner.(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second corner.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00426" y="1339902"/>
            <a:ext cx="351250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more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interesting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02635" y="2509776"/>
            <a:ext cx="348524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a              rush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84985" y="3592359"/>
            <a:ext cx="439254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where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to             buy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405057" y="4725923"/>
            <a:ext cx="125380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haven’t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71776" y="4695101"/>
            <a:ext cx="622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yet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64716" y="5826401"/>
            <a:ext cx="466845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Turn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to         the             left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60590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28990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795505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6490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当你第一次遇见某人时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你可以介绍你自己。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may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meet someone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/>
              <a:t>__________ </a:t>
            </a:r>
            <a:r>
              <a:rPr lang="en-US" altLang="zh-CN" sz="2800"/>
              <a:t>_________ 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谢谢你帮助我。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为了能按时到校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你总是急匆匆的。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You’re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/>
              <a:t> _________ 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to school on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98746" y="2153809"/>
            <a:ext cx="316464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introduce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yourself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6424" y="2717549"/>
            <a:ext cx="638668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the              first               time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79863" y="3849591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Thank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66209" y="3808495"/>
            <a:ext cx="27574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helping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173741" y="4979590"/>
            <a:ext cx="429316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a                rush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8490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我想知道你早上为什么不更早一点儿醒。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wonder why you don’t </a:t>
            </a:r>
            <a:r>
              <a:rPr lang="en-US" altLang="zh-CN" sz="2800"/>
              <a:t> __________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earlier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我一直在期待你的回复。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</a:t>
            </a:r>
            <a:r>
              <a:rPr lang="en-US" altLang="zh-CN" sz="2800"/>
              <a:t>_________ 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12123" y="2072004"/>
            <a:ext cx="23775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wake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up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427134" y="3191886"/>
            <a:ext cx="422423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looking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forward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272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二、根据短文内容及所给首字母提示填空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 Steve,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sending me a postcard.I really like the stamp on the postcard.It’s fascinating.I like it.Oh, I forgot to say sorry to you.Just now I didn’t answer your phone call.Haha, when you called me, I was taking a shower in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.Now I will tell you Cindy’s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.Cindy lives at 16 Park Street.It’s very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take the subway to Cindy’s house.Her house is across from the subway station.Of course, you can drive a car there.Near Cindy’s house, there’s an underground parking lot.But I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get there by subway.Taking a car can cost lots of money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570578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62055" y="5705786"/>
            <a:ext cx="15600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bathroom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480687" y="5705786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address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553904" y="5656055"/>
            <a:ext cx="17572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convenient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433823" y="5656714"/>
            <a:ext cx="16193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suggest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3321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131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 the subway 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.On the left of her house, there’s a small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.From Monday to Friday it’s uncrowded.But on the weekend, you can see many people buy books there.On the right of her house is a fruit store.In it there are all kinds of fruits such as bananas, apples, oranges and 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Before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visit Cindy, you should give her a call.Oh, I have to go!Mom needs my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28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667330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Jeff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05810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2055" y="4058108"/>
            <a:ext cx="18966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inexpensive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293623" y="4058108"/>
            <a:ext cx="195919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bookstore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62055" y="4580970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grapes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293623" y="4580970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help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2101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78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盼望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后面接名词、代词或动词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look forward to the return of spring.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我们期待着春天的到来。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forward 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用法类似的短语还有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like(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pay attention to(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put off(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be used to(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习惯于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give up(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keep on(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8340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 is looking forward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(visit) the Great Wall one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01848" y="2726349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visiting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5102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it’s time for you to make your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(choose).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would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(know) more about Chinese culture.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often spends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(play) games with his friends.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am always looking forward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(hear) from my penfriends.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691901" y="2322676"/>
            <a:ext cx="11192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choice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22979" y="2895269"/>
            <a:ext cx="171072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know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677988" y="3352861"/>
            <a:ext cx="16193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632155" y="3929195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hearing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958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496</Words>
  <Application>Microsoft Office PowerPoint</Application>
  <PresentationFormat>宽屏</PresentationFormat>
  <Paragraphs>97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61</cp:revision>
  <dcterms:created xsi:type="dcterms:W3CDTF">2021-07-19T03:09:34Z</dcterms:created>
  <dcterms:modified xsi:type="dcterms:W3CDTF">2025-09-10T02:21:37Z</dcterms:modified>
</cp:coreProperties>
</file>