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731" r:id="rId3"/>
    <p:sldId id="732" r:id="rId4"/>
    <p:sldId id="737" r:id="rId5"/>
    <p:sldId id="736" r:id="rId6"/>
    <p:sldId id="753" r:id="rId7"/>
    <p:sldId id="754" r:id="rId8"/>
    <p:sldId id="755" r:id="rId9"/>
    <p:sldId id="733" r:id="rId10"/>
    <p:sldId id="744" r:id="rId11"/>
    <p:sldId id="745" r:id="rId12"/>
    <p:sldId id="748" r:id="rId13"/>
    <p:sldId id="746" r:id="rId14"/>
    <p:sldId id="756" r:id="rId15"/>
    <p:sldId id="735" r:id="rId1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15*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小　岛</a:t>
            </a:r>
            <a:endParaRPr lang="zh-CN" altLang="en-US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97897"/>
            <a:ext cx="10833100" cy="44827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为了种好菜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官兵们费尽了心思。起初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他们用洗脸水或油腻的洗碗水浇菜。菜是长出来了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可吃起来有一种难以言喻的苦味。为了给蔬菜浇上干净的水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许多战士养成了洗脸不用香皂、刷牙不用牙膏的习惯。一名战士用这样的水浇种的秧苗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结了一根半斤重的黄瓜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几十号人围在一起品尝。战士们把切得不能再薄的黄瓜片放在嘴里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品味着它的清凉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半天舍不得咽下去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6165"/>
            <a:ext cx="10833100" cy="51229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训练放哨巡逻侦察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数星望月听涛思乡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海岛的生活是单调和寂寞的。官兵们一年有一次探亲假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许多战士探亲归来的时候带来家乡的泥土和花籽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把各种花草种在哨所前面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精心呵护照料。但这些花草多数没能经受住烈日暴晒、海风肆虐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只有一束其貌不扬的小花在罐头盒里成活了。每天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战士们从定量的淡水中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节省下一部分分给这位南沙的新主人。也许是战士们的痴情和耐心感动了上苍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这束小花顽强地存活了下来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358047"/>
            <a:ext cx="10833100" cy="3224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这种小花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学名马齿苋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由于耐干旱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北方人叫它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死不了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战士们给它起了个美丽的名字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太阳花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南沙各礁商定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把太阳花定为南沙礁花。从此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象征守礁官兵坚韧不拔、无所畏惧的太阳花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开遍了南沙。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16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3800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简要概括短文中写到的两件事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战士们费尽心思种出可口的蔬菜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战士们用从家乡带来的泥土和花籽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种出了开遍南沙的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太阳花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战士们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洗脸不用香皂、刷牙不用牙膏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实际上是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从中可以看出岛礁上生活条件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十分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也由此可以体会到战士们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具有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的精神。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629" y="3960167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节省干净的水浇菜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10303" y="45896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艰苦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66629" y="5223482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敢于吃苦、积极乐观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83903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短文中的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太阳花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也象征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守礁官兵之所以留在南沙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保卫南沙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是因为他们有着一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颗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73005" y="164720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马齿苋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7479" y="2284319"/>
            <a:ext cx="6336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坚韧不拔、无所畏惧的守礁官兵们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2485" y="3549846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热爱祖国、守护人民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74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07984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一、下列词语中加点字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完全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89075"/>
              </p:ext>
            </p:extLst>
          </p:nvPr>
        </p:nvGraphicFramePr>
        <p:xfrm>
          <a:off x="452889" y="1921095"/>
          <a:ext cx="10833100" cy="304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文档" r:id="rId3" imgW="3826154" imgH="1074544" progId="Word.Document.12">
                  <p:embed/>
                </p:oleObj>
              </mc:Choice>
              <mc:Fallback>
                <p:oleObj name="文档" r:id="rId3" imgW="3826154" imgH="10745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1921095"/>
                        <a:ext cx="10833100" cy="3042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9309093" y="11783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799927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二、写出下列词语的近义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驻扎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遮挡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纳闷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沉吟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1181" y="256251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驻守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12635" y="256251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遮蔽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80643" y="317687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疑惑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25133" y="318662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嘀咕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101767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三、给下列句子中加点词选择正确的解释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矛盾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具有互相排斥的性质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因认识不同或言行冲突而造成的隔阂、嫌隙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古代两种作用不同的武器。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队长心里很矛盾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欢迎是欢迎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可您的身体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这场误会使他们俩的矛盾更深了。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927811" y="3948954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360348" y="3948954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574163" y="4580546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986547" y="4580546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143693" y="36602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371245" y="429183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23863"/>
            <a:ext cx="10833100" cy="322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负担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承受的压力或担当的责任、费用等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承当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责任、工作、费用等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将军自己定下规矩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在这一海域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为了减轻岛上的负担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吃住必须返回军舰。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这趟差旅费全部由公司负担。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309093" y="2872018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721477" y="2872018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88613" y="4136863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00997" y="4136863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20461" y="321836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59479" y="385978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845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9800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掀开油布一角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竟露出一片绿油油的菜地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表示意料之外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在这个岛上蔬菜是很难生长的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看到绿油油的菜地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当然令人惊讶。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有的战士上岛一段时间后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就会牙龈溃烂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嘴里起泡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原因是战士们鱼肉吃得太少。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58917" y="300402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88826" y="42928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721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40519"/>
            <a:ext cx="10833100" cy="386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小白菜是岛上的大棚里种出来的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在岛上用大棚是为了防冻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将军离开小岛时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向着那片绿色行军礼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是因为他为战士们不怕困难、热爱祖国的情怀所感动。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将军看到一盘小白菜生气了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是因为岛上的小白菜来之不易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队长却为他搞特殊化。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68045" y="179009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43709" y="304691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94527" y="431599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976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305703"/>
            <a:ext cx="10833100" cy="322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南沙卫士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在守礁官兵登上那里之前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有些礁堡上没有土壤也没有生命。如今的南沙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有花有草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绿树成荫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好一片动人的景色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这是官兵们自发节约用水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用省下的点滴淡水创造出来的奇迹。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279</TotalTime>
  <Words>754</Words>
  <Application>Microsoft Office PowerPoint</Application>
  <PresentationFormat>自定义</PresentationFormat>
  <Paragraphs>81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30</cp:revision>
  <dcterms:created xsi:type="dcterms:W3CDTF">2020-08-11T00:21:48Z</dcterms:created>
  <dcterms:modified xsi:type="dcterms:W3CDTF">2025-08-16T08:14:49Z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