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2" r:id="rId4"/>
    <p:sldId id="737" r:id="rId5"/>
    <p:sldId id="738" r:id="rId6"/>
    <p:sldId id="736" r:id="rId7"/>
    <p:sldId id="755" r:id="rId8"/>
    <p:sldId id="741" r:id="rId9"/>
    <p:sldId id="756" r:id="rId10"/>
    <p:sldId id="733" r:id="rId11"/>
    <p:sldId id="744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12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古诗三首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塞上曲二首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其二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戴叔伦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汉家旌帜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满阴山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不遣胡儿匹马还。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愿得此身长报国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何须生入玉门关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jīnɡ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旗帜。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玉门关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故址在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今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甘肃敦煌西北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古时通西域的要道。班超出使西域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多年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老时思归乡里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上书言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臣不敢望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en-US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酒泉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但愿生入玉门关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357542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诗歌前两句描绘了怎样的画面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汉朝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军队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猎猎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旌旗布满整个阴山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敌人若敢来犯定教他有来无还。描绘了军队高歌猛进、气势十足的画面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报效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国家之心愿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饱含爱国之情的诗句是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2525" y="3947151"/>
            <a:ext cx="9145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愿得此身长报国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何须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生入玉门关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544575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“\”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画掉加点字的错误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494472"/>
              </p:ext>
            </p:extLst>
          </p:nvPr>
        </p:nvGraphicFramePr>
        <p:xfrm>
          <a:off x="452889" y="2345603"/>
          <a:ext cx="10833100" cy="228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文档" r:id="rId3" imgW="3826154" imgH="806088" progId="Word.Document.12">
                  <p:embed/>
                </p:oleObj>
              </mc:Choice>
              <mc:Fallback>
                <p:oleObj name="文档" r:id="rId3" imgW="3826154" imgH="8060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2345603"/>
                        <a:ext cx="10833100" cy="228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427541" y="2159967"/>
            <a:ext cx="3770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ea typeface="宋体" panose="02010600030101010101" pitchFamily="2" charset="-122"/>
                <a:cs typeface="Times New Roman" panose="02020603050405020304" pitchFamily="18" charset="0"/>
              </a:rPr>
              <a:t>\</a:t>
            </a:r>
            <a:endParaRPr lang="zh-CN" altLang="en-US" sz="5400" dirty="0"/>
          </a:p>
        </p:txBody>
      </p:sp>
      <p:sp>
        <p:nvSpPr>
          <p:cNvPr id="9" name="矩形 8"/>
          <p:cNvSpPr/>
          <p:nvPr/>
        </p:nvSpPr>
        <p:spPr>
          <a:xfrm>
            <a:off x="2694345" y="2942223"/>
            <a:ext cx="3770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ea typeface="宋体" panose="02010600030101010101" pitchFamily="2" charset="-122"/>
                <a:cs typeface="Times New Roman" panose="02020603050405020304" pitchFamily="18" charset="0"/>
              </a:rPr>
              <a:t>\</a:t>
            </a:r>
            <a:endParaRPr lang="zh-CN" altLang="en-US" sz="5400" dirty="0"/>
          </a:p>
        </p:txBody>
      </p:sp>
      <p:sp>
        <p:nvSpPr>
          <p:cNvPr id="10" name="矩形 9"/>
          <p:cNvSpPr/>
          <p:nvPr/>
        </p:nvSpPr>
        <p:spPr>
          <a:xfrm>
            <a:off x="1787950" y="3704573"/>
            <a:ext cx="3770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ea typeface="宋体" panose="02010600030101010101" pitchFamily="2" charset="-122"/>
                <a:cs typeface="Times New Roman" panose="02020603050405020304" pitchFamily="18" charset="0"/>
              </a:rPr>
              <a:t>\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9250" y="985983"/>
            <a:ext cx="8587977" cy="4250664"/>
            <a:chOff x="349250" y="1079847"/>
            <a:chExt cx="8587977" cy="425066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49250" y="1079847"/>
              <a:ext cx="3696846" cy="7325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词语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89608" y="1873154"/>
              <a:ext cx="6342857" cy="164761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4846" y="3711463"/>
              <a:ext cx="6352381" cy="161904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800936" y="2393463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家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祭</a:t>
            </a:r>
            <a:endParaRPr lang="zh-CN" altLang="en-US" sz="4400" dirty="0"/>
          </a:p>
        </p:txBody>
      </p:sp>
      <p:sp>
        <p:nvSpPr>
          <p:cNvPr id="7" name="矩形 6"/>
          <p:cNvSpPr/>
          <p:nvPr/>
        </p:nvSpPr>
        <p:spPr>
          <a:xfrm>
            <a:off x="6826679" y="2387523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熏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黑</a:t>
            </a:r>
            <a:endParaRPr lang="zh-CN" altLang="en-US" sz="4400" dirty="0"/>
          </a:p>
        </p:txBody>
      </p:sp>
      <p:sp>
        <p:nvSpPr>
          <p:cNvPr id="8" name="矩形 7"/>
          <p:cNvSpPr/>
          <p:nvPr/>
        </p:nvSpPr>
        <p:spPr>
          <a:xfrm>
            <a:off x="2815767" y="4234349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杭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州</a:t>
            </a:r>
            <a:endParaRPr lang="zh-CN" altLang="en-US" sz="4400" dirty="0"/>
          </a:p>
        </p:txBody>
      </p:sp>
      <p:sp>
        <p:nvSpPr>
          <p:cNvPr id="9" name="矩形 8"/>
          <p:cNvSpPr/>
          <p:nvPr/>
        </p:nvSpPr>
        <p:spPr>
          <a:xfrm>
            <a:off x="6841157" y="4236368"/>
            <a:ext cx="188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己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亥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三、查字典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第一笔的笔画名称是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第二笔的笔画名称是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用音序查字法应该先查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音节是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。用部首查字法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应该查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画。其含义有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逮捕或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扣押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限制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拘束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不变通。用意思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可以组成词语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。用意思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可以组成四字词语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62701" y="142585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横折折折钩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905782" y="205426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撇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058993" y="272650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J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929389" y="2687179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ju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965799" y="332329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扌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174021" y="334295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97173" y="458776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拘捕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561469" y="458776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拘留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87397" y="522712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不拘一格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49250" y="94797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 Unicode MS" panose="020B0604020202020204" pitchFamily="34" charset="-12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诗人龚自珍希望统治者能打破常规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重用人才。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唐代诗人林升在《题临安邸》中表达了对统治者醉生梦死生活的讽刺。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《示儿》表达了诗人渴望收复中原的爱国热情。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课文中的三首诗都表现了中国人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天下兴亡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匹夫有责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的责任感和使命感。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09093" y="1688591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46910" y="297602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606957" y="358773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600797" y="485702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49250" y="722991"/>
            <a:ext cx="10833100" cy="5213735"/>
            <a:chOff x="349250" y="1358047"/>
            <a:chExt cx="10833100" cy="5213735"/>
          </a:xfrm>
        </p:grpSpPr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349250" y="1358047"/>
              <a:ext cx="10833100" cy="521373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五、给诗句中加点的字词选择正确的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解释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西湖歌舞几时休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歇息　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停止　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C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不要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九州生气恃风雷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不愉快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发怒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C.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指朝气蓬勃的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局面</a:t>
              </a: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六、下列诗句朗读节奏划分正确的一项是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不拘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一格降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人才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死去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元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知万事空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暖风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熏得游人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D.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山外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青山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楼外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楼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3149085" y="235632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1522397" y="364582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1939363" y="364582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918325" y="14682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908493" y="27478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094789" y="40026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4670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056999"/>
            <a:ext cx="4932761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默写古诗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OC5KR13G.eps" descr="id:214748896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40826"/>
            <a:ext cx="10807700" cy="28704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84573" y="2889880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死去元知万事空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53125" y="2889879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但悲不见九州同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84573" y="3627961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王师北定中原日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53125" y="363074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家祭无忘告乃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spect="1"/>
          </p:cNvSpPr>
          <p:nvPr/>
        </p:nvSpPr>
        <p:spPr>
          <a:xfrm>
            <a:off x="349250" y="1583903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这首诗是南宋爱国诗人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临终写给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的遗嘱。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这首诗中最能体现诗人爱国情感的诗句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_________________,_________________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61495" y="166021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陆游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001397" y="166021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儿子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99309" y="3573914"/>
            <a:ext cx="6670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王师北定中原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日       家祭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无忘告乃翁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93071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207</TotalTime>
  <Words>366</Words>
  <Application>Microsoft Office PowerPoint</Application>
  <PresentationFormat>自定义</PresentationFormat>
  <Paragraphs>82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 Unicode MS</vt:lpstr>
      <vt:lpstr>NEU-BZ-S92</vt:lpstr>
      <vt:lpstr>方正书宋_GBK</vt:lpstr>
      <vt:lpstr>方正宋黑_GBK</vt:lpstr>
      <vt:lpstr>仿宋</vt:lpstr>
      <vt:lpstr>黑体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32</cp:revision>
  <dcterms:created xsi:type="dcterms:W3CDTF">2020-08-11T00:21:48Z</dcterms:created>
  <dcterms:modified xsi:type="dcterms:W3CDTF">2025-08-16T07:41:50Z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