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732" r:id="rId3"/>
    <p:sldId id="737" r:id="rId4"/>
    <p:sldId id="756" r:id="rId5"/>
    <p:sldId id="757" r:id="rId6"/>
    <p:sldId id="736" r:id="rId7"/>
    <p:sldId id="735" r:id="rId8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2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D60093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54"/>
      </p:cViewPr>
      <p:guideLst>
        <p:guide orient="horz" pos="453"/>
        <p:guide pos="2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7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emf"/><Relationship Id="rId4" Type="http://schemas.openxmlformats.org/officeDocument/2006/relationships/package" Target="../embeddings/Microsoft_Word___1.doc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4.emf"/><Relationship Id="rId4" Type="http://schemas.openxmlformats.org/officeDocument/2006/relationships/package" Target="../embeddings/Microsoft_Word___2.docx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语文园地四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49250" y="1439887"/>
            <a:ext cx="10833100" cy="137268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一、我是小小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书法家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白日依山尽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黄河入海流。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745" y="2809923"/>
            <a:ext cx="11346584" cy="103963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49250" y="3934341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略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313587" y="1626416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安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466810" y="1626415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食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732119" y="1642628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秋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920867" y="2286397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聊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659128" y="2247067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居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8732119" y="2286397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亡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313587" y="2914542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所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4659128" y="2914542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忧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8306731" y="2890836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盛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086267" y="3509149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夜</a:t>
            </a:r>
            <a:endParaRPr lang="zh-CN" altLang="en-US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49250" y="879111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二、补全下列词语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完成练习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国泰民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丰衣足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多事之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民不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生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乐业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⑥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家破人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⑦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流离失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⑧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内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外患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⑨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太平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不闭户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描写社会安定富裕的词语有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表现国家不安定、人民生活困苦的词语有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填序号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617021" y="4103756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宋体" panose="02010600030101010101" pitchFamily="2" charset="-122"/>
              </a:rPr>
              <a:t>①②⑤⑨⑩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5617020" y="4729053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宋体" panose="02010600030101010101" pitchFamily="2" charset="-122"/>
              </a:rPr>
              <a:t>③④⑥⑦⑧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4888899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991359"/>
            <a:ext cx="10833100" cy="73250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给</a:t>
            </a: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下列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句子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加上合适的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标点符号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9592389"/>
              </p:ext>
            </p:extLst>
          </p:nvPr>
        </p:nvGraphicFramePr>
        <p:xfrm>
          <a:off x="473075" y="1763058"/>
          <a:ext cx="10836275" cy="3436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0" name="文档" r:id="rId4" imgW="3826154" imgH="1239858" progId="Word.Document.12">
                  <p:embed/>
                </p:oleObj>
              </mc:Choice>
              <mc:Fallback>
                <p:oleObj name="文档" r:id="rId4" imgW="3826154" imgH="123985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73075" y="1763058"/>
                        <a:ext cx="10836275" cy="3436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2696463" y="2050532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902794" y="2022019"/>
            <a:ext cx="2872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,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0545335" y="2050532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328311" y="3195232"/>
            <a:ext cx="2872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,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352647" y="3195231"/>
            <a:ext cx="2872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,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593007" y="3195231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8745135" y="3195231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0545335" y="3195230"/>
            <a:ext cx="2872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,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5463173" y="4333223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4620658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3654240"/>
              </p:ext>
            </p:extLst>
          </p:nvPr>
        </p:nvGraphicFramePr>
        <p:xfrm>
          <a:off x="473075" y="1800054"/>
          <a:ext cx="10836275" cy="2333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" name="文档" r:id="rId4" imgW="3826154" imgH="826572" progId="Word.Document.12">
                  <p:embed/>
                </p:oleObj>
              </mc:Choice>
              <mc:Fallback>
                <p:oleObj name="文档" r:id="rId4" imgW="3826154" imgH="82657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73075" y="1800054"/>
                        <a:ext cx="10836275" cy="2333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矩形 11"/>
          <p:cNvSpPr/>
          <p:nvPr/>
        </p:nvSpPr>
        <p:spPr>
          <a:xfrm>
            <a:off x="1689633" y="2099039"/>
            <a:ext cx="2872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,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4283082" y="2099038"/>
            <a:ext cx="2872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,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6520063" y="2116403"/>
            <a:ext cx="3209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!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7992898" y="2099035"/>
            <a:ext cx="2872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,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10586347" y="2099036"/>
            <a:ext cx="2872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,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2190133" y="3269710"/>
            <a:ext cx="3209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!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5372385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  <p:bldP spid="16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49250" y="853991"/>
            <a:ext cx="4006225" cy="7325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四、我会列习作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提纲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OC5KR05G.eps" descr="id:2147489170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740935"/>
            <a:ext cx="10807700" cy="349779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20477" y="1772809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略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家庭作业(1)</Template>
  <TotalTime>262</TotalTime>
  <Words>92</Words>
  <Application>Microsoft Office PowerPoint</Application>
  <PresentationFormat>自定义</PresentationFormat>
  <Paragraphs>43</Paragraphs>
  <Slides>7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NEU-BZ-S92</vt:lpstr>
      <vt:lpstr>方正书宋_GBK</vt:lpstr>
      <vt:lpstr>黑体</vt:lpstr>
      <vt:lpstr>隶书</vt:lpstr>
      <vt:lpstr>宋体</vt:lpstr>
      <vt:lpstr>Arial</vt:lpstr>
      <vt:lpstr>Calibri</vt:lpstr>
      <vt:lpstr>Times New Roman</vt:lpstr>
      <vt:lpstr>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SkyUser</dc:creator>
  <cp:lastModifiedBy>SkyUser</cp:lastModifiedBy>
  <cp:revision>19</cp:revision>
  <dcterms:created xsi:type="dcterms:W3CDTF">2020-08-11T00:21:48Z</dcterms:created>
  <dcterms:modified xsi:type="dcterms:W3CDTF">2025-08-16T07:51:21Z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