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2" r:id="rId3"/>
    <p:sldId id="737" r:id="rId4"/>
    <p:sldId id="756" r:id="rId5"/>
    <p:sldId id="757" r:id="rId6"/>
    <p:sldId id="758" r:id="rId7"/>
    <p:sldId id="759" r:id="rId8"/>
    <p:sldId id="738" r:id="rId9"/>
    <p:sldId id="736" r:id="rId10"/>
    <p:sldId id="741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语文园地八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947308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假如叮叮正在学习《牛郎织女》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妈妈可以送他哪些书呢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《中国古代神话故事》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中国神话故事集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696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968511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一、我是小小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书法家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问渠那得清如许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为有源头活水来。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9" y="2356590"/>
            <a:ext cx="11370276" cy="21941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250" y="46349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3369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二、按要求完成下列各题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用诗中的原句填空。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天光云影共徘徊。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昨夜江边春水生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此日中流自在行。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2605" y="255841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半亩方塘一鉴开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52925" y="319757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蒙冲巨舰一毛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72604" y="382585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向来枉费推移力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《观书有感》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借景喻理的名诗。全诗以方塘作比喻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形象地表达了一种微妙难言的读书感受。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天光云影共徘徊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是说天的光和云的影子映在塘水之中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不停地变动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好像人的影子在徘徊。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源头活水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用以比喻事物发展的源泉和动力。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朱熹的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《观书有感》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一首借助形象说理的诗。它以泛舟为例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让读者去体会与学习有关的道理。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46501" y="209779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93501" y="338410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41773" y="40082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80823" y="52897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9pPr>
          </a:lstStyle>
          <a:p>
            <a:r>
              <a:rPr lang="en-US" altLang="zh-CN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206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9587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三、书的妙喻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你会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被人们称为人类文明的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莎士比亚说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书籍是全世界的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一本你喜爱的书就是一位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也是一处你随时想去就去的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7565" y="200611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长生果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28687" y="263531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营养品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42877" y="328198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朋友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17037" y="39174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故地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5125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90633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想一想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选一选。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阶梯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钥匙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生命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老师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向导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船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信息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教育家说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书是打开智慧之门的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史学家说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书是进步的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政治家说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书是时代的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经济学家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书是致富的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学生们说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书是不开口的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99277" y="227448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52925" y="28992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33261" y="35507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52485" y="4190328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84973" y="48045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4806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284319"/>
            <a:ext cx="108331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探索者说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书是通向彼岸的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奋斗者说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书是人生的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5403" y="238672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82421" y="30288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15081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四、把下面的句子排列成语意连贯的一段话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将序号填在括号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作文果然有了进步。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自己不动脑子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作文简直是七拼八凑。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我每写一篇作文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都要先找别人的文章来参考。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我就试着用自己的话写真实的故事。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老师在我的作文后面批着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不真实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要用自己的话写真实的故事。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485" y="33742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2485" y="272732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92485" y="46385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92485" y="39874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92485" y="210762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0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5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五、先在横线上补充恰当的内容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再完成后面的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叮叮妈妈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你快过生日了。妈妈知道你很喜欢阅读课外书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可是妈妈不知道你现在该读哪些书。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叮叮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我跟同学都交流过了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比如我们班的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小才女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典典读的课外书主要是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她学习了《忆读书》就读了冰心的其他作品。语文课代表小雅读的书跟课文内容属于同一类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她学习《松鼠》时就读一读布封的《动物素描》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还要读一读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的《昆虫记》。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8717" y="3321927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跟课文有关的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52293" y="523683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法布尔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118</TotalTime>
  <Words>311</Words>
  <Application>Microsoft Office PowerPoint</Application>
  <PresentationFormat>自定义</PresentationFormat>
  <Paragraphs>66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Segoe UI Symbol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2020-08-11T00:21:48Z</dcterms:created>
  <dcterms:modified xsi:type="dcterms:W3CDTF">2025-08-16T09:28:49Z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