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2" r:id="rId3"/>
    <p:sldId id="737" r:id="rId4"/>
    <p:sldId id="756" r:id="rId5"/>
    <p:sldId id="757" r:id="rId6"/>
    <p:sldId id="758" r:id="rId7"/>
    <p:sldId id="736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语文园地三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439887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一、我是小小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书法家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人们世世代代纪念海力布。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45" y="2850223"/>
            <a:ext cx="11346584" cy="10233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250" y="39227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98007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二、跟我一起学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唐诗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补全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乞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林杰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七夕今宵看碧霄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,________________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穿尽红丝几万条。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40325" y="3600127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牵牛织女渡河桥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20677" y="4237232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家家乞巧望秋月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855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读诗句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完成练习。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指的是农历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“____________”“____________”,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传说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这天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牛郎织女相会的日子。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这首诗描写的是民间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的盛况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表达了人们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我知道的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古代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神话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传说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至少写出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65093" y="143988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七月初七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0517" y="206794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七巧节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23013" y="206794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乞巧节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10195" y="332265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七夕乞巧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9082" y="3978564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乞求智巧、追求幸福的心愿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661021" y="4524011"/>
            <a:ext cx="201115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嫦娥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奔月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5923" y="5168438"/>
            <a:ext cx="7139979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大禹治水、后羿射日、女娲补天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2065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一连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20NG05.eps" descr="id:214748882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40961" y="1462735"/>
            <a:ext cx="7292484" cy="439248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40957" y="2664023"/>
            <a:ext cx="2232248" cy="648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040957" y="3334943"/>
            <a:ext cx="2232248" cy="648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040957" y="4005863"/>
            <a:ext cx="2232248" cy="648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545013" y="4824263"/>
            <a:ext cx="1728192" cy="5005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545013" y="2664023"/>
            <a:ext cx="1800200" cy="26608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551253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四、根据提示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把句子写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具体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牛郎和织女见面了。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两人见面是在什么时间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地点在哪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当时的环境是怎样的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见面时他们的心情如何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他们说了什么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做了什么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发挥想象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选择其中的几点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将句子扩写成一个具体的语段。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在七月初七这天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牛郎和织女终于见了面。鹊桥之上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织女和牛郎深情相对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搂抱着他们的儿女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互相倾诉衷肠。奈何时间如流水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相见总是短暂的。离别时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二人抱头痛哭。离别之后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又是一年苦苦的等待</a:t>
            </a:r>
            <a:r>
              <a:rPr lang="en-US" altLang="zh-CN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4806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1102695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五、根据你读过的民间故事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完成下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表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32651881"/>
              </p:ext>
            </p:extLst>
          </p:nvPr>
        </p:nvGraphicFramePr>
        <p:xfrm>
          <a:off x="361950" y="1907799"/>
          <a:ext cx="10807700" cy="2832120"/>
        </p:xfrm>
        <a:graphic>
          <a:graphicData uri="http://schemas.openxmlformats.org/drawingml/2006/table">
            <a:tbl>
              <a:tblPr firstRow="1" firstCol="1" bandRow="1"/>
              <a:tblGrid>
                <a:gridCol w="10807700"/>
              </a:tblGrid>
              <a:tr h="68421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民间故事推荐卡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774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故事名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内容简介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推荐理由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872605" y="26553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207</TotalTime>
  <Words>269</Words>
  <Application>Microsoft Office PowerPoint</Application>
  <PresentationFormat>自定义</PresentationFormat>
  <Paragraphs>38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19</cp:revision>
  <dcterms:created xsi:type="dcterms:W3CDTF">2020-08-11T00:21:48Z</dcterms:created>
  <dcterms:modified xsi:type="dcterms:W3CDTF">2025-08-16T07:40:03Z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