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731" r:id="rId3"/>
    <p:sldId id="732" r:id="rId4"/>
    <p:sldId id="761" r:id="rId5"/>
    <p:sldId id="736" r:id="rId6"/>
    <p:sldId id="757" r:id="rId7"/>
    <p:sldId id="758" r:id="rId8"/>
    <p:sldId id="741" r:id="rId9"/>
    <p:sldId id="754" r:id="rId10"/>
    <p:sldId id="755" r:id="rId11"/>
    <p:sldId id="749" r:id="rId12"/>
    <p:sldId id="752" r:id="rId13"/>
    <p:sldId id="759" r:id="rId14"/>
    <p:sldId id="733" r:id="rId15"/>
    <p:sldId id="744" r:id="rId16"/>
    <p:sldId id="763" r:id="rId17"/>
    <p:sldId id="762" r:id="rId18"/>
    <p:sldId id="764" r:id="rId19"/>
    <p:sldId id="765" r:id="rId20"/>
    <p:sldId id="766" r:id="rId21"/>
    <p:sldId id="735" r:id="rId2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272"/>
        <p:guide orient="horz" pos="49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第五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16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太　阳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315030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中填上合适的关联词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太阳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离我们很远很远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它和我们的关系非常密切。有了太阳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地球上的庄稼和树木才能发芽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长叶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开花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鸟、兽、虫、鱼才能生存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繁殖。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(</a:t>
            </a:r>
            <a:r>
              <a:rPr lang="zh-CN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)</a:t>
            </a:r>
            <a:r>
              <a:rPr lang="zh-CN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没有太阳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,</a:t>
            </a:r>
            <a:r>
              <a:rPr lang="zh-CN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地球上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(</a:t>
            </a:r>
            <a:r>
              <a:rPr lang="zh-CN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)</a:t>
            </a:r>
            <a:r>
              <a:rPr lang="zh-CN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不会有植物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,</a:t>
            </a:r>
            <a:r>
              <a:rPr lang="zh-CN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也不会有动物</a:t>
            </a:r>
            <a:r>
              <a:rPr lang="zh-CN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56581" y="205846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虽然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543293" y="205846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但是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166797" y="334159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798877" y="395428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就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858353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7896460"/>
              </p:ext>
            </p:extLst>
          </p:nvPr>
        </p:nvGraphicFramePr>
        <p:xfrm>
          <a:off x="478289" y="873985"/>
          <a:ext cx="10807700" cy="36796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" name="文档" r:id="rId3" imgW="3826154" imgH="1303468" progId="Word.Document.12">
                  <p:embed/>
                </p:oleObj>
              </mc:Choice>
              <mc:Fallback>
                <p:oleObj name="文档" r:id="rId3" imgW="3826154" imgH="13034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8289" y="873985"/>
                        <a:ext cx="10807700" cy="36796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2808709" y="231969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243691" y="231465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678674" y="231969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191025" y="2346452"/>
            <a:ext cx="2872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,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929389" y="234645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049642" y="234645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64493" y="353271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391416" y="3532710"/>
            <a:ext cx="2872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,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726381" y="349893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49250" y="4412467"/>
            <a:ext cx="10833100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选段中第一句话起到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的作用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84973" y="448283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承上启下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700680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23863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根据选段内容判断下列说法是否正确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正确的画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人类的生活离不开太阳。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动物的生存与太阳无关。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植物发芽、长叶、开花、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结果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依靠太阳。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79197" y="258442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56349" y="324551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341773" y="384995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783004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49250" y="1089679"/>
            <a:ext cx="10833100" cy="663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如果请你来介绍太阳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你想从哪些方面来介绍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OC5KR06G.eps" descr="id:2147489247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50862"/>
            <a:ext cx="10807700" cy="27112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777261" y="224292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446265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791815"/>
            <a:ext cx="108331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六、课外阅读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火星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地球的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孪生兄弟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天文学家数年来的观测研究和火星探测器发现的大量证据表明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火星拥有着与地球极为相似的自然特征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就像是地球的一个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孪生兄弟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多亿年前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火星与地球逐渐形成。这兄弟俩长得太像了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同样有南极、北极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同样有高山、峡谷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同样有白云、尘暴和龙卷风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同样是四季分明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甚至连一天的时间都差不多。由此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天文学家推测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火星也和地球一样有水和生命存在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603567"/>
            <a:ext cx="10833100" cy="19439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科学家研究分析了火星的照片资料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发现火星上有干涸的河床。人类通过对火星岩石的钻孔分析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进一步证实了火星上曾经有水的推断。那么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火星上的水是从哪里来的呢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54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49" y="729639"/>
            <a:ext cx="10956403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这兄弟俩都没有水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没有生命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不但荒凉寂寞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还经常遭到彗星和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陨石的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袭击。陨石的水分比较少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而彗星本身大多是些大冰块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含有丰富的水。也许是持续了数亿年的彗星和陨石风暴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给兄弟俩送去了最初的水。与地球一样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火星上的水可能还有另外一种来源。在兄弟俩诞生之初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水的成分就已经潜藏在一些矿物中了。当火山爆发时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这些矿物便分离出水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随着熔岩释放出来。其中大部分以蒸气状态飘散在空中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一部分随后变成雨水落下来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形成了湖泊和海洋。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1968" y="3639455"/>
            <a:ext cx="866807" cy="459741"/>
            <a:chOff x="421968" y="3639455"/>
            <a:chExt cx="866807" cy="459741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421968" y="3639455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821981" y="3639455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683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4430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火星的环境与地球相似。地球上的水不但能留下来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而且孕育出了生命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火星上的水原本可能比地球上的还多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为什么没能留住呢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火星本身的致命缺陷导致了这个结果。火星比地球小得多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对物体的吸引力也小得多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所以气体脱离火星就不需要太快的速度。在太阳的照射下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火星表面的水蒸发成气体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这些气体很快就取得了足够的热量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达到能够脱离火星的速度而一去不复返。持续不断的火星气体集体大逃亡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使得火星表面的液态水难以长时间存在。这样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虽然彗星和陨石能给火星带来大量的水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但很快被火星气体裹挟着逃向太空了。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863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998007"/>
            <a:ext cx="10833100" cy="38425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为什么人们说火星是地球的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孪生兄弟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下列表述不正确的一项是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这两个星球有着极为相似的自然特征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都有南北极、尘暴和龙卷风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都是四季分明的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表面上都有大量的水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能够孕育出生命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86493" y="173775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7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下面是三位同学对第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自然段的分析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请判断是否正确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正确的画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苹苹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运用了作比较的说明方法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准确生动地写出了地球和火星的不同之处。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壮壮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运用排比的说明方法展现火星和地球的相似点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运用了举例子的说明方法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具体、准确地展现了火星与地球的相似之处。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60837" y="276645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255029" y="403217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425565" y="5289734"/>
            <a:ext cx="4539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647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339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4817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3213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1867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36910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9719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060183"/>
            <a:ext cx="10833100" cy="38425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与地球一样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火星上的水可能还有另外一种来源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一词能否删掉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不能。因为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可能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表示推测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科学家并没有确定火星上的水是不是还有另一种来源。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可能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体现了说明文语言的准确性和严谨性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删掉后过于绝对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且与短文表达的意思不同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所以不能删掉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36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49250" y="1623231"/>
            <a:ext cx="10833100" cy="663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一、下列词语中加点字的读音完全相同的一项是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2118579"/>
              </p:ext>
            </p:extLst>
          </p:nvPr>
        </p:nvGraphicFramePr>
        <p:xfrm>
          <a:off x="457761" y="2496674"/>
          <a:ext cx="10807700" cy="1400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文档" r:id="rId3" imgW="3826154" imgH="495943" progId="Word.Document.12">
                  <p:embed/>
                </p:oleObj>
              </mc:Choice>
              <mc:Fallback>
                <p:oleObj name="文档" r:id="rId3" imgW="3826154" imgH="4959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761" y="2496674"/>
                        <a:ext cx="10807700" cy="1400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9322109" y="174083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spect="1"/>
          </p:cNvSpPr>
          <p:nvPr/>
        </p:nvSpPr>
        <p:spPr>
          <a:xfrm>
            <a:off x="349250" y="729855"/>
            <a:ext cx="3696846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看拼音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词语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297" y="1554700"/>
            <a:ext cx="11137479" cy="4296691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945526" y="2027524"/>
            <a:ext cx="14574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摄</a:t>
            </a:r>
            <a:r>
              <a:rPr lang="en-US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氏</a:t>
            </a:r>
            <a:endParaRPr lang="zh-CN" altLang="en-US" sz="3600" dirty="0"/>
          </a:p>
        </p:txBody>
      </p:sp>
      <p:sp>
        <p:nvSpPr>
          <p:cNvPr id="19" name="矩形 18"/>
          <p:cNvSpPr/>
          <p:nvPr/>
        </p:nvSpPr>
        <p:spPr>
          <a:xfrm>
            <a:off x="7458147" y="2027523"/>
            <a:ext cx="14574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粮</a:t>
            </a:r>
            <a:r>
              <a:rPr lang="en-US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食</a:t>
            </a:r>
            <a:endParaRPr lang="zh-CN" altLang="en-US" sz="3600" dirty="0"/>
          </a:p>
        </p:txBody>
      </p:sp>
      <p:sp>
        <p:nvSpPr>
          <p:cNvPr id="20" name="矩形 19"/>
          <p:cNvSpPr/>
          <p:nvPr/>
        </p:nvSpPr>
        <p:spPr>
          <a:xfrm>
            <a:off x="415155" y="3539692"/>
            <a:ext cx="14574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煤</a:t>
            </a:r>
            <a:r>
              <a:rPr lang="en-US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炭</a:t>
            </a:r>
            <a:endParaRPr lang="zh-CN" altLang="en-US" sz="3600" dirty="0"/>
          </a:p>
        </p:txBody>
      </p:sp>
      <p:sp>
        <p:nvSpPr>
          <p:cNvPr id="21" name="矩形 20"/>
          <p:cNvSpPr/>
          <p:nvPr/>
        </p:nvSpPr>
        <p:spPr>
          <a:xfrm>
            <a:off x="7202793" y="3539692"/>
            <a:ext cx="14574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杀</a:t>
            </a:r>
            <a:r>
              <a:rPr lang="en-US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菌</a:t>
            </a:r>
            <a:endParaRPr lang="zh-CN" altLang="en-US" sz="3600" dirty="0"/>
          </a:p>
        </p:txBody>
      </p:sp>
      <p:sp>
        <p:nvSpPr>
          <p:cNvPr id="22" name="矩形 21"/>
          <p:cNvSpPr/>
          <p:nvPr/>
        </p:nvSpPr>
        <p:spPr>
          <a:xfrm>
            <a:off x="409597" y="5042028"/>
            <a:ext cx="14574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治</a:t>
            </a:r>
            <a:r>
              <a:rPr lang="en-US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疗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45022473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49250" y="801647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按要求完成句子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这么远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箭哪能射得到呢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改为陈述句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那么远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箭射不到。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没有太阳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就没有我们这个美丽可爱的世界。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改为反问句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没有太阳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怎么会有我们这个美丽可爱的世界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太阳离地球太远了。太阳看上去只有一个盘子那么大。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用关联词合并成一句话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因为太阳离地球太远了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所以看上去只有一个盘子那么大。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49250" y="1089679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回答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有这么一个传说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古时候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天上有十个太阳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晒得地面寸草不生。人们热得受不了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就找一个箭法很好的人射掉九个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只留下一个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地面上才不那么热了。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这个传说名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课文开头引用这个故事的作用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44813" y="3701631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后羿射日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364828" y="4340992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激发读者的阅读兴趣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532085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916167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太阳离我们约有一亿五千万千米远。到太阳上去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如果步行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日夜不停地走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差不多要走三千五百年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就是坐飞机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也要飞二十几年。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这两句话运用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的说明方法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突出太阳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的特点。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请你运用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以上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说明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方法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描写一种事物。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r>
              <a:rPr lang="en-US" altLang="zh-CN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62973" y="2883231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列数字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08061" y="2883231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作比较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728589" y="3513415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离我们远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29387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943943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我们看到太阳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觉得它并不大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实际上它大得很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约这句话运用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和作比较的说明方法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用我们居住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作比较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突出太阳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的特点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00597" y="2628488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列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数字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40141" y="326665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地球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755868" y="326665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太阳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48135" y="3266659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体积大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84696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3633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课内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太阳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离我们很远很远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它和我们的关系非常密切。有了太阳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地球上的庄稼和树木才能发芽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长叶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开花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鸟、兽、虫、鱼才能生存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繁殖。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没有太阳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地球上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不会有植物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也不会有动物。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我们吃的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粮食</a:t>
            </a:r>
            <a:r>
              <a:rPr lang="zh-CN" altLang="en-US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蔬菜</a:t>
            </a:r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水果</a:t>
            </a:r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肉类</a:t>
            </a:r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穿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棉</a:t>
            </a:r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麻</a:t>
            </a:r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毛</a:t>
            </a:r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丝</a:t>
            </a:r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都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和太阳有密切的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关系</a:t>
            </a:r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埋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在地下的煤炭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看起来好像跟太阳没有关系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其实离开太阳也不能形成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因为煤炭是由远古时代的植物埋在地层底下变成的。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45689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235</TotalTime>
  <Words>1032</Words>
  <Application>Microsoft Office PowerPoint</Application>
  <PresentationFormat>自定义</PresentationFormat>
  <Paragraphs>100</Paragraphs>
  <Slides>21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Cambria Math</vt:lpstr>
      <vt:lpstr>Segoe UI Symbol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40</cp:revision>
  <dcterms:created xsi:type="dcterms:W3CDTF">2020-08-11T00:21:48Z</dcterms:created>
  <dcterms:modified xsi:type="dcterms:W3CDTF">2025-08-16T08:47:58Z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