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731" r:id="rId3"/>
    <p:sldId id="732" r:id="rId4"/>
    <p:sldId id="738" r:id="rId5"/>
    <p:sldId id="736" r:id="rId6"/>
    <p:sldId id="750" r:id="rId7"/>
    <p:sldId id="741" r:id="rId8"/>
    <p:sldId id="733" r:id="rId9"/>
    <p:sldId id="744" r:id="rId10"/>
    <p:sldId id="745" r:id="rId11"/>
    <p:sldId id="746" r:id="rId12"/>
    <p:sldId id="749" r:id="rId13"/>
    <p:sldId id="747" r:id="rId14"/>
    <p:sldId id="748" r:id="rId15"/>
    <p:sldId id="735" r:id="rId1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搭　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367879"/>
            <a:ext cx="10833100" cy="32024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外婆到哪儿都忘不了她家的鸡、鸭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不管去了哪儿都会尽力赶回来给它们喂食。鸡蛋、鸭蛋她自己都舍不得尝上一口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除去贴补家用都留给我吃了。她总是笑眯眯地对我说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外婆吃素。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后来我被妈妈带回了家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外婆乐呵呵地送我走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却在背地里偷偷抹眼泪。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96503"/>
            <a:ext cx="10833100" cy="44827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再见时是前年过年的时候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外婆的发梢又添上缕缕银白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她的腿脚已经很难迈动了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浑浊的眼睛已经无法认人了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然而一听到我的声音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她仍能喊出我的名字。那天离开的时候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她步履蹒跚地送我到村口。月光下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外婆依然像以前分别的时候那样目送我们离开。她的背更加佝偻了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影子被拉得老长。一轮明月、一条小路、一位老人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这幅清淡的图画就这样铭刻在我的记忆中。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1616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阅读这篇短文我用了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分钟。初读时我不懂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步履蹒跚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的意思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我先不管它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继续往下读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读完后我知道它的意思是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篇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短文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主要人物是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主要通过两件事表现她对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的关心爱护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二是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92846" y="98585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993774" y="2245886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行走缓慢、迈步不稳的样子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420661" y="289948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外婆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234133" y="3537725"/>
            <a:ext cx="51267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自己种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草药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留给</a:t>
            </a:r>
            <a:r>
              <a:rPr lang="en-US" altLang="zh-CN" dirty="0" smtClean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治病　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1950" y="4079988"/>
            <a:ext cx="108077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鸡蛋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、鸭蛋除去贴补家用都留着给</a:t>
            </a: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吃</a:t>
            </a:r>
            <a:r>
              <a:rPr lang="en-US" altLang="zh-CN" dirty="0" smtClean="0">
                <a:ea typeface="宋体" panose="02010600030101010101" pitchFamily="2" charset="-122"/>
              </a:rPr>
              <a:t>,</a:t>
            </a:r>
            <a:r>
              <a:rPr lang="zh-CN" altLang="en-US" dirty="0">
                <a:ea typeface="宋体" panose="02010600030101010101" pitchFamily="2" charset="-122"/>
              </a:rPr>
              <a:t>她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自己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却舍不得尝一口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536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70015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出前后照应的语句。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开头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在一条通往山村的杂草丛生的小路尽头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一位老人站在月光下翘首遥望前方的路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暗淡的影子被月亮的光辉拉得老长老长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结尾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月光下外婆依然像以前分别的时候那样目送我们离开。她的背更加佝偻了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影子被拉得老长。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23157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根据短文内容判断下列说法是否正确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外婆翘首遥望前方的路是盼着远方的客人来这里。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心中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的月亮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指的就是关怀照顾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的外婆。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53525" y="290975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76371" y="3543686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83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569894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94" y="2456250"/>
            <a:ext cx="11255887" cy="143190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68914" y="3042146"/>
            <a:ext cx="1572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汛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期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3433935" y="3042145"/>
            <a:ext cx="1572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挽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救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6518620" y="3042144"/>
            <a:ext cx="1572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懒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惰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9570286" y="2994952"/>
            <a:ext cx="1688283" cy="693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协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调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spect="1"/>
          </p:cNvSpPr>
          <p:nvPr/>
        </p:nvSpPr>
        <p:spPr>
          <a:xfrm>
            <a:off x="349250" y="873655"/>
            <a:ext cx="10833100" cy="45046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二、选词填空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爆发　　　暴发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一霎时就地起水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山洪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李老师的演讲一结束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台下就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出了雷鸣般的掌声。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联结　　　连接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牵挂是人与人之间的桥梁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着亲情、友情。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工人把两条电线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灯就亮了。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26437" y="225163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暴发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193085" y="290761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爆发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765800" y="417247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联结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032845" y="480340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0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三、课内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我读本文大致用了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读课文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遇到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紧走搭石慢过桥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人影绰绰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等不懂的词句时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我们应该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不要回读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不要停下来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不分心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不走神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课文按照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介绍搭石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搭石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搭石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搭石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的顺序展开。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84557" y="142022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19792" y="2748338"/>
            <a:ext cx="1051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ABC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209211" y="46475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444997" y="464756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走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305463" y="52967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276207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前面的抬起脚来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后面的紧跟上去。嗒嗒的声音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像轻快的音乐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清波漾漾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人影绰绰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给人画一般的美感。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这两句话是对人们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走搭石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情景的描写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写出了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28805" y="3813868"/>
            <a:ext cx="648072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人们协调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有序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地走搭石的美好画面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2392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40519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假如遇上老人来走搭石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年轻人总要俯下身子背老人过去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人们把这看成理所当然的事。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表示年轻人动作的词语有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理所当然的事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。从这句话我们可以体会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家乡人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的美好品质。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45013" y="236863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俯下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13365" y="236863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背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2930677"/>
            <a:ext cx="108077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年轻人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如果遇到老人走搭石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要背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老人过去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61653" y="363668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尊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老敬老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266375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我心中的月亮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在一条通往山村的杂草丛生的小路尽头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一位老人站在月光下翘首遥望前方的路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暗淡的影子被月亮的光辉拉得老长老长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这位老人便是我的外婆。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308887"/>
            <a:ext cx="10833100" cy="32024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母亲工作忙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我就住在外婆家。外婆精心呵护着一些草药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每天太阳上山了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她就带着我去提泉水浇灌草药。这样过了几个月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草药长大了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外婆把它们采摘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洗净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晒干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收好。不轻易送人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要给我留着。我小时候的咳嗽、上火就是在这些淡淡的草药香里散去的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215</TotalTime>
  <Words>651</Words>
  <Application>Microsoft Office PowerPoint</Application>
  <PresentationFormat>自定义</PresentationFormat>
  <Paragraphs>76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Cambria Math</vt:lpstr>
      <vt:lpstr>Segoe UI Symbol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33</cp:revision>
  <dcterms:created xsi:type="dcterms:W3CDTF">2020-08-11T00:21:48Z</dcterms:created>
  <dcterms:modified xsi:type="dcterms:W3CDTF">2025-08-16T07:28:46Z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