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37" r:id="rId5"/>
    <p:sldId id="736" r:id="rId6"/>
    <p:sldId id="755" r:id="rId7"/>
    <p:sldId id="754" r:id="rId8"/>
    <p:sldId id="733" r:id="rId9"/>
    <p:sldId id="744" r:id="rId10"/>
    <p:sldId id="745" r:id="rId11"/>
    <p:sldId id="756" r:id="rId12"/>
    <p:sldId id="746" r:id="rId13"/>
    <p:sldId id="747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什么比猎豹的速度更快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卫星究竟越造越大好呢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还是小点好呢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近些年来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科学家们对这一问题进行了研究和讨论。例如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大卫星的研制时间长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花钱多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一旦失败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损失巨大。因此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发展重量轻、作用大的小卫星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已经成为各国努力的方向。现在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全世界每年都要发射数以百计的小卫星。然而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多大的卫星才是小卫星呢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目前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国际上一般将发射重量在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吨以下的卫星称为小卫星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而重量在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千克以下的卫星称为微小卫星。今天的小卫星与当初人类发射的小卫星可大不一样了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76207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今天的小卫星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体积小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重量轻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它们的功能强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本领大。一颗现代小卫星顶得上以往的一颗大卫星。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现在一颗重量只有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200~300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千克的小型成像卫星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它可以看清楚地面方圆几百千米内直径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米大小的东西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而在过去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这要一颗重达几吨的大型卫星才能做到。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88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括号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里填上恰当的关联词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火箭的推力比较小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发射的卫星体积都比较小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重量也很轻。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今天的小卫星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体积小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重量轻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它们的功能强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本领大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人类走出地球的脚步是从小卫星开始的。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这句话是短文中的一句话。我觉得这句话应该加在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66413" y="146938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974844" y="147176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25781" y="27443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39437" y="274429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34997" y="525743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5968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太空小精灵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它们的特点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我了解了每个自然段的大意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我能把相应自然段的序号标在下面。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小型卫星个头小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本领大。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卫星究竟是越造越大好呢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还是小点好呢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随着科技的发展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人造卫星越来越大。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77577" y="9373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小型卫星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0477" y="1573651"/>
            <a:ext cx="6552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体积小、重量轻、功能强、本领大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8923" y="350476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8923" y="415032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3131" y="479700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42340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742214"/>
              </p:ext>
            </p:extLst>
          </p:nvPr>
        </p:nvGraphicFramePr>
        <p:xfrm>
          <a:off x="452438" y="2271303"/>
          <a:ext cx="10836275" cy="228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438" y="2271303"/>
                        <a:ext cx="10836275" cy="2281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319389" y="246430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04653" y="32476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40557" y="39854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4302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二、查字典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用音序查字法应该查大写字母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音节是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。其意思主要有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设立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装设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购买。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置之度外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用部首查字法应该查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读音是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57181" y="196872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Z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27253" y="1968725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zhi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84773" y="32026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61669" y="38380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赤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73621" y="3838023"/>
            <a:ext cx="776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chì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90633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默读本文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读了本文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我能提出问题。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什么是流星体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89877" y="16264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四、用简短的语言概括下列句子的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前面呼啸而过的东西是什么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跟它的速度一比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火箭就好像是静止的一样。那是流星体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流星体速度比火箭快得多。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如果按照光速运动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我们一秒钟就可以沿着地球赤道转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圈多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真是令人难以置信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光速是极快的。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5141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国的罗伯特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威尔斯。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根据课文内容判断下列说法是否正确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在两条腿的动物里面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鸵鸟应该算是奔跑的世界冠军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猎豹是陆地上跑得最快的动物。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流星体的速度比光速要快几千倍。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2845" y="14398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17205" y="399242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25547" y="461635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00151" y="530659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88667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六、课外阅读。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太空小精灵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在布满群星的天空中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有许多人造卫星。它们在自己的轨道上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按照人们的指令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忠实地为人类工作着。可是你知道吗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在这些工作着的人造卫星中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有一些是近些年才发展起来的小型卫星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它们就像活跃在茫茫宇宙中的一群太空小精灵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个头虽小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本领却大得很呢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061248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火箭的推力比较小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发射的卫星体积都比较小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重量也很轻。后来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随着人类航天技术的发展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火箭的推力越来越大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人们希望卫星干的工作也越来越多。所以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人造卫星上的仪器设备也一再增加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其个头和重量也随之增加。现在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人们已经可以把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5~6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吨的卫星送上距地球约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千米的地球同步轨道。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232</TotalTime>
  <Words>435</Words>
  <Application>Microsoft Office PowerPoint</Application>
  <PresentationFormat>自定义</PresentationFormat>
  <Paragraphs>77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31</cp:revision>
  <dcterms:created xsi:type="dcterms:W3CDTF">2020-08-11T00:21:48Z</dcterms:created>
  <dcterms:modified xsi:type="dcterms:W3CDTF">2025-08-16T07:30:39Z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