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32" r:id="rId4"/>
    <p:sldId id="737" r:id="rId5"/>
    <p:sldId id="756" r:id="rId6"/>
    <p:sldId id="758" r:id="rId7"/>
    <p:sldId id="759" r:id="rId8"/>
    <p:sldId id="736" r:id="rId9"/>
    <p:sldId id="749" r:id="rId10"/>
    <p:sldId id="752" r:id="rId11"/>
    <p:sldId id="760" r:id="rId12"/>
    <p:sldId id="733" r:id="rId13"/>
    <p:sldId id="744" r:id="rId14"/>
    <p:sldId id="745" r:id="rId15"/>
    <p:sldId id="746" r:id="rId16"/>
    <p:sldId id="747" r:id="rId17"/>
    <p:sldId id="748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13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少年中国说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节选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49711"/>
            <a:ext cx="108331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判断下列句子的断句是否正确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今日之责任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少年雄于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则国雄于地球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少年自由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则国自由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94173" y="26324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94589" y="32825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569581" y="38968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8300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1056999"/>
            <a:ext cx="10833100" cy="386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选段运用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使文章气势磅礴。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点明本段中心的句子是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故今日之责任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不在他人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而全在我少年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少年强则国强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少年进步则国进步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少年雄于地球则国雄于地球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4357" y="11234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排比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32629" y="179121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36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回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我们的祖国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去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美国阿尔巴城的一座优雅别致的洋房前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一辆小汽车停了下来。华罗庚下了车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疾步走进客厅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冲着他的妻子喊了起来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中华人民共和国成立了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他的妻子惊喜地叫了起来。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中华人民共和国成立了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华罗庚扬了扬手中的报纸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这一天总算盼到了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08909" y="3014231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11108" y="3014231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7683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妻子快步迎上前去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接过报纸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心情激动地边看边问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我们怎么办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华罗庚斩钉截铁地说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回去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祖国去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那房子呢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599439"/>
              </p:ext>
            </p:extLst>
          </p:nvPr>
        </p:nvGraphicFramePr>
        <p:xfrm>
          <a:off x="300437" y="3505104"/>
          <a:ext cx="11669770" cy="756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文档" r:id="rId3" imgW="3826154" imgH="247972" progId="Word.Document.12">
                  <p:embed/>
                </p:oleObj>
              </mc:Choice>
              <mc:Fallback>
                <p:oleObj name="文档" r:id="rId3" imgW="3826154" imgH="2479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437" y="3505104"/>
                        <a:ext cx="11669770" cy="756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49250" y="4104183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汽车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送给别人。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03760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年初春的一天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华罗庚夫妇领着三个孩子来到旧金山海湾。一些美国朋友赶到码头为他们送行。有位美国教授紧紧握住华罗庚的手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您真的要走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祖国去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您学识渊博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令人敬佩。如果把这一切抛到贫穷落后的土地上去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难道不觉得遗憾吗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21727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把学识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献给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祖国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永远不会遗憾。我是一个中国人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我要为祖国尽力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华罗庚与送行的人一一握手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快步登上船舷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和家人一起迎着海面的春风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向送行的人们招手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再见吧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朋友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778684"/>
            <a:ext cx="10833100" cy="5053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解释文中加点的词语。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疾步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原封不动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内加上合适的标点符号。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6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zh-CN" sz="6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华罗庚斩钉截铁地说</a:t>
            </a:r>
            <a:r>
              <a:rPr lang="zh-CN" altLang="zh-CN" sz="6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回去</a:t>
            </a:r>
            <a:r>
              <a:rPr lang="zh-CN" altLang="zh-CN" sz="6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回自己的祖国去</a:t>
            </a:r>
            <a:r>
              <a:rPr lang="zh-CN" altLang="zh-CN" sz="6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endParaRPr lang="zh-CN" altLang="zh-CN" sz="60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232645" y="1410391"/>
            <a:ext cx="7272808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快步。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完全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是原样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一点也没变动。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8301" y="370481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“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18125" y="367769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?”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605469" y="3667863"/>
            <a:ext cx="492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,“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291149" y="3651266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98045" y="4886439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!”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如果把这一切抛到贫穷落后的土地上去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难道不觉得遗憾吗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华罗庚渊博的学识。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华罗庚为什么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回祖国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因为华罗庚认为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把学识献给祖国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永远不会遗憾。他是一个中国人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他要为祖国尽力。</a:t>
            </a:r>
            <a:endParaRPr lang="zh-CN" altLang="zh-CN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分成了两部分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请概括第二部分的主要内容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华罗庚为了把学识献给祖国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毅然回国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8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009305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Arial Unicode MS" panose="020B0604020202020204" pitchFamily="34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43597"/>
              </p:ext>
            </p:extLst>
          </p:nvPr>
        </p:nvGraphicFramePr>
        <p:xfrm>
          <a:off x="458625" y="1757280"/>
          <a:ext cx="10807700" cy="350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文档" r:id="rId3" imgW="3826154" imgH="1239858" progId="Word.Document.12">
                  <p:embed/>
                </p:oleObj>
              </mc:Choice>
              <mc:Fallback>
                <p:oleObj name="文档" r:id="rId3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757280"/>
                        <a:ext cx="10807700" cy="3502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752856" y="18294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10166" y="29829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17847" y="463392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06335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8" y="1689218"/>
            <a:ext cx="11376177" cy="34595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7758" y="2265244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倾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泻</a:t>
            </a:r>
            <a:endParaRPr lang="zh-CN" altLang="en-US" sz="4400" dirty="0"/>
          </a:p>
        </p:txBody>
      </p:sp>
      <p:sp>
        <p:nvSpPr>
          <p:cNvPr id="5" name="矩形 4"/>
          <p:cNvSpPr/>
          <p:nvPr/>
        </p:nvSpPr>
        <p:spPr>
          <a:xfrm>
            <a:off x="4896941" y="2265244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潜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endParaRPr lang="zh-CN" altLang="en-US" sz="4400" dirty="0"/>
          </a:p>
        </p:txBody>
      </p:sp>
      <p:sp>
        <p:nvSpPr>
          <p:cNvPr id="6" name="矩形 5"/>
          <p:cNvSpPr/>
          <p:nvPr/>
        </p:nvSpPr>
        <p:spPr>
          <a:xfrm>
            <a:off x="9455793" y="2265244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试</a:t>
            </a:r>
            <a:endParaRPr lang="zh-CN" altLang="en-US" sz="4400" dirty="0"/>
          </a:p>
        </p:txBody>
      </p:sp>
      <p:sp>
        <p:nvSpPr>
          <p:cNvPr id="7" name="矩形 6"/>
          <p:cNvSpPr/>
          <p:nvPr/>
        </p:nvSpPr>
        <p:spPr>
          <a:xfrm>
            <a:off x="295077" y="4147072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履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历</a:t>
            </a:r>
            <a:endParaRPr lang="zh-CN" altLang="en-US" sz="4400" dirty="0"/>
          </a:p>
        </p:txBody>
      </p:sp>
      <p:sp>
        <p:nvSpPr>
          <p:cNvPr id="8" name="矩形 7"/>
          <p:cNvSpPr/>
          <p:nvPr/>
        </p:nvSpPr>
        <p:spPr>
          <a:xfrm>
            <a:off x="4896941" y="4147071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胎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儿</a:t>
            </a:r>
            <a:endParaRPr lang="zh-CN" altLang="en-US" sz="4400" dirty="0"/>
          </a:p>
        </p:txBody>
      </p:sp>
      <p:sp>
        <p:nvSpPr>
          <p:cNvPr id="10" name="矩形 9"/>
          <p:cNvSpPr/>
          <p:nvPr/>
        </p:nvSpPr>
        <p:spPr>
          <a:xfrm>
            <a:off x="9465039" y="4147071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边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疆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49250" y="135804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三、下列说法不正确的一项是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为左右结构的字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要写得左窄右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表示疑问式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感叹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皇皇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盛大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堂皇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的偏旁是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表示与心情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有关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58901" y="146938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51300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151855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先解释下列各句中加点字词的意思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再用现代汉语翻译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097191"/>
              </p:ext>
            </p:extLst>
          </p:nvPr>
        </p:nvGraphicFramePr>
        <p:xfrm>
          <a:off x="452889" y="2552687"/>
          <a:ext cx="10833100" cy="76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文档" r:id="rId3" imgW="3826154" imgH="268816" progId="Word.Document.12">
                  <p:embed/>
                </p:oleObj>
              </mc:Choice>
              <mc:Fallback>
                <p:oleObj name="文档" r:id="rId3" imgW="3826154" imgH="2688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552687"/>
                        <a:ext cx="10833100" cy="761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49250" y="3176376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隼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6501" y="3259751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一种凶猛的鸟。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8523" y="3802425"/>
            <a:ext cx="692395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鹰隼展翅试飞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掀起狂风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飞沙走石。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67733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49250" y="1079847"/>
            <a:ext cx="10936739" cy="3945266"/>
            <a:chOff x="349250" y="1151855"/>
            <a:chExt cx="10936739" cy="3945266"/>
          </a:xfrm>
        </p:grpSpPr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02870152"/>
                </p:ext>
              </p:extLst>
            </p:nvPr>
          </p:nvGraphicFramePr>
          <p:xfrm>
            <a:off x="452889" y="1151855"/>
            <a:ext cx="10833100" cy="761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4" name="文档" r:id="rId3" imgW="3826154" imgH="268816" progId="Word.Document.12">
                    <p:embed/>
                  </p:oleObj>
                </mc:Choice>
                <mc:Fallback>
                  <p:oleObj name="文档" r:id="rId3" imgW="3826154" imgH="268816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2889" y="1151855"/>
                          <a:ext cx="10833100" cy="761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349250" y="1798392"/>
              <a:ext cx="10833100" cy="13038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干将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硎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________________________________________________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6089449"/>
                </p:ext>
              </p:extLst>
            </p:nvPr>
          </p:nvGraphicFramePr>
          <p:xfrm>
            <a:off x="452889" y="3207407"/>
            <a:ext cx="10833100" cy="761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5" name="文档" r:id="rId5" imgW="3826154" imgH="268816" progId="Word.Document.12">
                    <p:embed/>
                  </p:oleObj>
                </mc:Choice>
                <mc:Fallback>
                  <p:oleObj name="文档" r:id="rId5" imgW="3826154" imgH="268816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52889" y="3207407"/>
                          <a:ext cx="10833100" cy="761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349250" y="3793303"/>
              <a:ext cx="10833100" cy="13038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履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:____________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________________________________________________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401229" y="1803350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古代宝剑名。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399277" y="180335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磨刀石。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00545" y="2353772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宝剑在磨刀石上磨出来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发出耀眼的光芒。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401229" y="3803135"/>
            <a:ext cx="1523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踩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踏。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00545" y="4348250"/>
            <a:ext cx="5745484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头顶着苍天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脚踏着黄土大地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13735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9250" y="1943943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文中以龙比喻少年中国的句子是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文中有关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干将莫邪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典故的句子是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1157" y="2651947"/>
            <a:ext cx="3583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潜龙腾渊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鳞爪飞扬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57181" y="3272726"/>
            <a:ext cx="3583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干将发硎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有作其芒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86039"/>
            <a:ext cx="10833100" cy="3202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六、课内阅读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故今日之责任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不在他人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而全在我少年。少年智则国智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少年富则国富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少年强则国强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少年独立则国独立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少年自由则国自由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少年进步则国进步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少年胜于欧洲则国胜于欧洲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少年雄于地球则国雄于地球。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0068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252</TotalTime>
  <Words>728</Words>
  <Application>Microsoft Office PowerPoint</Application>
  <PresentationFormat>自定义</PresentationFormat>
  <Paragraphs>101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 Unicode MS</vt:lpstr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37</cp:revision>
  <dcterms:created xsi:type="dcterms:W3CDTF">2020-08-11T00:21:48Z</dcterms:created>
  <dcterms:modified xsi:type="dcterms:W3CDTF">2025-08-16T08:11:28Z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